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9" r:id="rId3"/>
    <p:sldId id="258" r:id="rId4"/>
    <p:sldId id="262" r:id="rId5"/>
    <p:sldId id="263" r:id="rId6"/>
    <p:sldId id="270" r:id="rId7"/>
    <p:sldId id="271" r:id="rId8"/>
    <p:sldId id="27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9B7-FFA3-4487-BEC0-239D5556CE5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E55A-B8A7-431C-B38F-6B9E554A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5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1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7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00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6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2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4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" b="82772"/>
          <a:stretch/>
        </p:blipFill>
        <p:spPr>
          <a:xfrm>
            <a:off x="0" y="310065"/>
            <a:ext cx="11967451" cy="2909425"/>
          </a:xfrm>
        </p:spPr>
      </p:pic>
    </p:spTree>
    <p:extLst>
      <p:ext uri="{BB962C8B-B14F-4D97-AF65-F5344CB8AC3E}">
        <p14:creationId xmlns:p14="http://schemas.microsoft.com/office/powerpoint/2010/main" val="113350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14064" r="-330" b="54703"/>
          <a:stretch/>
        </p:blipFill>
        <p:spPr>
          <a:xfrm>
            <a:off x="958467" y="262244"/>
            <a:ext cx="10168570" cy="35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896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5" t="44566"/>
          <a:stretch/>
        </p:blipFill>
        <p:spPr>
          <a:xfrm>
            <a:off x="1558599" y="275574"/>
            <a:ext cx="8734207" cy="6582426"/>
          </a:xfrm>
          <a:prstGeom prst="rect">
            <a:avLst/>
          </a:prstGeom>
        </p:spPr>
      </p:pic>
      <p:sp>
        <p:nvSpPr>
          <p:cNvPr id="4" name="Minus 3"/>
          <p:cNvSpPr/>
          <p:nvPr/>
        </p:nvSpPr>
        <p:spPr>
          <a:xfrm rot="2036020">
            <a:off x="5430718" y="2464672"/>
            <a:ext cx="1188602" cy="1061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 rot="2107776">
            <a:off x="5436838" y="3128355"/>
            <a:ext cx="1188602" cy="1061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 rot="18398563" flipV="1">
            <a:off x="4768631" y="2813652"/>
            <a:ext cx="2314143" cy="15972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 rot="18398563" flipV="1">
            <a:off x="4768630" y="2813652"/>
            <a:ext cx="2314143" cy="15972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13507112" flipV="1">
            <a:off x="5090585" y="4712738"/>
            <a:ext cx="1805168" cy="1419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7868973" flipV="1">
            <a:off x="5050760" y="4628261"/>
            <a:ext cx="1805168" cy="1419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5480" r="-330" b="49771"/>
          <a:stretch/>
        </p:blipFill>
        <p:spPr>
          <a:xfrm>
            <a:off x="1068802" y="212942"/>
            <a:ext cx="9615899" cy="599464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90012">
            <a:off x="5302381" y="3015022"/>
            <a:ext cx="2441895" cy="1087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66165">
            <a:off x="5380221" y="1837461"/>
            <a:ext cx="2068969" cy="139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833" y="2230665"/>
            <a:ext cx="2103555" cy="2257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63135">
            <a:off x="5471551" y="3926244"/>
            <a:ext cx="2328874" cy="2499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551" y="3992621"/>
            <a:ext cx="2328874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t="49132" r="-78" b="42218"/>
          <a:stretch/>
        </p:blipFill>
        <p:spPr>
          <a:xfrm>
            <a:off x="470334" y="534453"/>
            <a:ext cx="9780182" cy="11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55970" r="-331" b="37535"/>
          <a:stretch/>
        </p:blipFill>
        <p:spPr>
          <a:xfrm>
            <a:off x="124804" y="550213"/>
            <a:ext cx="11050283" cy="10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" t="62095" r="1"/>
          <a:stretch/>
        </p:blipFill>
        <p:spPr>
          <a:xfrm>
            <a:off x="213070" y="391886"/>
            <a:ext cx="11689666" cy="6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7&quot;&gt;&lt;property id=&quot;20148&quot; value=&quot;5&quot;/&gt;&lt;property id=&quot;20300&quot; value=&quot;Slide 3&quot;/&gt;&lt;property id=&quot;20307&quot; value=&quot;262&quot;/&gt;&lt;/object&gt;&lt;object type=&quot;3&quot; unique_id=&quot;10008&quot;&gt;&lt;property id=&quot;20148&quot; value=&quot;5&quot;/&gt;&lt;property id=&quot;20300&quot; value=&quot;Slide 4&quot;/&gt;&lt;property id=&quot;20307&quot; value=&quot;263&quot;/&gt;&lt;/object&gt;&lt;object type=&quot;3&quot; unique_id=&quot;10009&quot;&gt;&lt;property id=&quot;20148&quot; value=&quot;5&quot;/&gt;&lt;property id=&quot;20300&quot; value=&quot;Slide 5&quot;/&gt;&lt;property id=&quot;20307&quot; value=&quot;270&quot;/&gt;&lt;/object&gt;&lt;object type=&quot;3&quot; unique_id=&quot;10010&quot;&gt;&lt;property id=&quot;20148&quot; value=&quot;5&quot;/&gt;&lt;property id=&quot;20300&quot; value=&quot;Slide 6&quot;/&gt;&lt;property id=&quot;20307&quot; value=&quot;271&quot;/&gt;&lt;/object&gt;&lt;object type=&quot;3&quot; unique_id=&quot;10011&quot;&gt;&lt;property id=&quot;20148&quot; value=&quot;5&quot;/&gt;&lt;property id=&quot;20300&quot; value=&quot;Slide 7&quot;/&gt;&lt;property id=&quot;20307&quot; value=&quot;272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MTBA</cp:lastModifiedBy>
  <cp:revision>15</cp:revision>
  <dcterms:created xsi:type="dcterms:W3CDTF">2020-08-24T02:42:38Z</dcterms:created>
  <dcterms:modified xsi:type="dcterms:W3CDTF">2022-02-21T04:56:17Z</dcterms:modified>
</cp:coreProperties>
</file>