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9" r:id="rId3"/>
    <p:sldId id="258" r:id="rId4"/>
    <p:sldId id="261" r:id="rId5"/>
    <p:sldId id="262" r:id="rId6"/>
    <p:sldId id="263" r:id="rId7"/>
    <p:sldId id="27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9B7-FFA3-4487-BEC0-239D5556CE5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E55A-B8A7-431C-B38F-6B9E554A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5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1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7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00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6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2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4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" b="82218"/>
          <a:stretch/>
        </p:blipFill>
        <p:spPr>
          <a:xfrm>
            <a:off x="0" y="1417638"/>
            <a:ext cx="12102534" cy="3036796"/>
          </a:xfrm>
        </p:spPr>
      </p:pic>
    </p:spTree>
    <p:extLst>
      <p:ext uri="{BB962C8B-B14F-4D97-AF65-F5344CB8AC3E}">
        <p14:creationId xmlns:p14="http://schemas.microsoft.com/office/powerpoint/2010/main" val="113350799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" t="15810" r="-348" b="59810"/>
          <a:stretch/>
        </p:blipFill>
        <p:spPr>
          <a:xfrm>
            <a:off x="198303" y="539305"/>
            <a:ext cx="12192000" cy="41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896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t="38857" r="454" b="20762"/>
          <a:stretch/>
        </p:blipFill>
        <p:spPr>
          <a:xfrm>
            <a:off x="607799" y="614944"/>
            <a:ext cx="10842171" cy="6162308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2116899" y="1803749"/>
            <a:ext cx="1753643" cy="11022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285304" y="3064206"/>
            <a:ext cx="1753643" cy="11022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116899" y="4166496"/>
            <a:ext cx="1610637" cy="9498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2560084" y="3039899"/>
            <a:ext cx="1296443" cy="7974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220808" y="4166496"/>
            <a:ext cx="1753643" cy="11022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8705291" y="2911806"/>
            <a:ext cx="1753643" cy="11022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647697" y="2124098"/>
            <a:ext cx="1448843" cy="9498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467724" y="3225701"/>
            <a:ext cx="1361044" cy="940795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9" t="78123"/>
          <a:stretch/>
        </p:blipFill>
        <p:spPr>
          <a:xfrm>
            <a:off x="100208" y="1547742"/>
            <a:ext cx="11975286" cy="361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1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" b="47945"/>
          <a:stretch/>
        </p:blipFill>
        <p:spPr>
          <a:xfrm>
            <a:off x="1678489" y="91925"/>
            <a:ext cx="9206630" cy="67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" t="52785"/>
          <a:stretch/>
        </p:blipFill>
        <p:spPr>
          <a:xfrm>
            <a:off x="299791" y="288097"/>
            <a:ext cx="10234598" cy="675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16821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099&quot;&gt;&lt;object type=&quot;3&quot; unique_id=&quot;10101&quot;&gt;&lt;property id=&quot;20148&quot; value=&quot;5&quot;/&gt;&lt;property id=&quot;20300&quot; value=&quot;Slide 1&quot;/&gt;&lt;property id=&quot;20307&quot; value=&quot;259&quot;/&gt;&lt;/object&gt;&lt;object type=&quot;3&quot; unique_id=&quot;10102&quot;&gt;&lt;property id=&quot;20148&quot; value=&quot;5&quot;/&gt;&lt;property id=&quot;20300&quot; value=&quot;Slide 2&quot;/&gt;&lt;property id=&quot;20307&quot; value=&quot;258&quot;/&gt;&lt;/object&gt;&lt;object type=&quot;3&quot; unique_id=&quot;10104&quot;&gt;&lt;property id=&quot;20148&quot; value=&quot;5&quot;/&gt;&lt;property id=&quot;20300&quot; value=&quot;Slide 3&quot;/&gt;&lt;property id=&quot;20307&quot; value=&quot;261&quot;/&gt;&lt;/object&gt;&lt;object type=&quot;3&quot; unique_id=&quot;10105&quot;&gt;&lt;property id=&quot;20148&quot; value=&quot;5&quot;/&gt;&lt;property id=&quot;20300&quot; value=&quot;Slide 4&quot;/&gt;&lt;property id=&quot;20307&quot; value=&quot;262&quot;/&gt;&lt;/object&gt;&lt;object type=&quot;3&quot; unique_id=&quot;10106&quot;&gt;&lt;property id=&quot;20148&quot; value=&quot;5&quot;/&gt;&lt;property id=&quot;20300&quot; value=&quot;Slide 5&quot;/&gt;&lt;property id=&quot;20307&quot; value=&quot;263&quot;/&gt;&lt;/object&gt;&lt;object type=&quot;3&quot; unique_id=&quot;10107&quot;&gt;&lt;property id=&quot;20148&quot; value=&quot;5&quot;/&gt;&lt;property id=&quot;20300&quot; value=&quot;Slide 6&quot;/&gt;&lt;property id=&quot;20307&quot; value=&quot;270&quot;/&gt;&lt;/object&gt;&lt;/object&gt;&lt;object type=&quot;8&quot; unique_id=&quot;1012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MTBA</cp:lastModifiedBy>
  <cp:revision>13</cp:revision>
  <dcterms:created xsi:type="dcterms:W3CDTF">2020-08-24T02:42:38Z</dcterms:created>
  <dcterms:modified xsi:type="dcterms:W3CDTF">2022-01-24T09:13:10Z</dcterms:modified>
</cp:coreProperties>
</file>