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9" r:id="rId3"/>
    <p:sldId id="268" r:id="rId4"/>
    <p:sldId id="260" r:id="rId5"/>
    <p:sldId id="261" r:id="rId6"/>
    <p:sldId id="275" r:id="rId7"/>
    <p:sldId id="273" r:id="rId8"/>
    <p:sldId id="276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5DC82-C0C8-4AC0-A1CA-5820D4B1BEAA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38B4C-6582-4B92-81B3-9BADB5787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6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Vũ</a:t>
            </a:r>
            <a:r>
              <a:rPr lang="en-US" altLang="zh-CN" dirty="0"/>
              <a:t> </a:t>
            </a:r>
            <a:r>
              <a:rPr lang="en-US" altLang="zh-CN" dirty="0" err="1"/>
              <a:t>Hồng</a:t>
            </a:r>
            <a:endParaRPr lang="zh-CN" altLang="en-US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0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2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4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0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4BD7-F49C-4339-AE64-C9D9DBCABB0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D54C-300E-4B11-8035-AE8FA78D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80687"/>
            <a:ext cx="8542116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 t="78964" r="1390" b="-7679"/>
          <a:stretch/>
        </p:blipFill>
        <p:spPr>
          <a:xfrm>
            <a:off x="456280" y="4998579"/>
            <a:ext cx="8386779" cy="22037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F5B092F-95AE-4E9D-9A91-90C407236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17" y="414033"/>
            <a:ext cx="2682623" cy="5774641"/>
          </a:xfrm>
          <a:prstGeom prst="rect">
            <a:avLst/>
          </a:prstGeom>
        </p:spPr>
      </p:pic>
      <p:pic>
        <p:nvPicPr>
          <p:cNvPr id="9" name="图片 8" descr="图片包含 屏幕截图, 监视器&#10;&#10;自动生成的说明">
            <a:extLst>
              <a:ext uri="{FF2B5EF4-FFF2-40B4-BE49-F238E27FC236}">
                <a16:creationId xmlns="" xmlns:a16="http://schemas.microsoft.com/office/drawing/2014/main" id="{782D14D3-C2BB-4ACA-BAE4-E215504513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49051"/>
            <a:ext cx="6553199" cy="5697651"/>
          </a:xfrm>
          <a:prstGeom prst="rect">
            <a:avLst/>
          </a:prstGeom>
        </p:spPr>
      </p:pic>
      <p:sp>
        <p:nvSpPr>
          <p:cNvPr id="12" name="文本框 36">
            <a:extLst>
              <a:ext uri="{FF2B5EF4-FFF2-40B4-BE49-F238E27FC236}">
                <a16:creationId xmlns="" xmlns:a16="http://schemas.microsoft.com/office/drawing/2014/main" id="{4A88092B-E36E-4768-AD3D-23454069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21137"/>
            <a:ext cx="5040312" cy="70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9" rIns="91415" bIns="45709">
            <a:spAutoFit/>
          </a:bodyPr>
          <a:lstStyle>
            <a:lvl1pPr defTabSz="7556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CHỤC VÀ ĐƠN VỊ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88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C\Downloads\image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768"/>
            <a:ext cx="9169213" cy="367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66800"/>
            <a:ext cx="2667000" cy="166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457200"/>
            <a:ext cx="3352800" cy="166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1382713"/>
            <a:ext cx="3352800" cy="166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C\Downloads\image (2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-13448"/>
            <a:ext cx="9130553" cy="70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33400"/>
            <a:ext cx="335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2353" y="91440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640976"/>
            <a:ext cx="3352800" cy="578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2353" y="175260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5459" y="243840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68153" y="1752600"/>
            <a:ext cx="3352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2353" y="3276600"/>
            <a:ext cx="3352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5459" y="403860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68153" y="3276599"/>
            <a:ext cx="3352800" cy="1046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7176" y="5029200"/>
            <a:ext cx="3352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7176" y="6025914"/>
            <a:ext cx="3352800" cy="52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2976" y="5029200"/>
            <a:ext cx="3352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C\Downloads\image (2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681316"/>
            <a:ext cx="9480599" cy="54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838200"/>
            <a:ext cx="723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657600"/>
            <a:ext cx="7391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238" y="5933173"/>
            <a:ext cx="7391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657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93317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17187" r="53148" b="59896"/>
          <a:stretch/>
        </p:blipFill>
        <p:spPr bwMode="auto">
          <a:xfrm>
            <a:off x="0" y="457199"/>
            <a:ext cx="9144000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219200" y="3200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67000" y="3167902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24979" y="3200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69972" y="320376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8800" y="3228412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C\Downloads\image (3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557"/>
            <a:ext cx="9144000" cy="36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562600" y="2819400"/>
            <a:ext cx="533400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029200" y="4038600"/>
            <a:ext cx="342900" cy="381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72100" y="4770344"/>
            <a:ext cx="457200" cy="549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86718" y="5029200"/>
            <a:ext cx="1147482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486400" y="3200400"/>
            <a:ext cx="533400" cy="1143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C\Downloads\image (3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" y="0"/>
            <a:ext cx="8986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71800" y="3619499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3581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58240" y="42672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800" y="3619499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43800" y="35814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8240" y="42672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4200" y="5448299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54102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00200" y="6096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39840" y="5448299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01840" y="54102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68240" y="6096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262" y="329624"/>
            <a:ext cx="2971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C\Downloads\image (4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143000"/>
            <a:ext cx="106592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29840" y="2286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2286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29840" y="285750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2857501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29840" y="3429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6800" y="34290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29840" y="40386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4038600"/>
            <a:ext cx="703960" cy="4190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C\Downloads\image (4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4800600"/>
            <a:ext cx="8382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476319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hục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4868008"/>
            <a:ext cx="8382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483094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hục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83094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9300" y="483421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66&quot;/&gt;&lt;/object&gt;&lt;object type=&quot;3&quot; unique_id=&quot;10006&quot;&gt;&lt;property id=&quot;20148&quot; value=&quot;5&quot;/&gt;&lt;property id=&quot;20300&quot; value=&quot;Slide 2&quot;/&gt;&lt;property id=&quot;20307&quot; value=&quot;259&quot;/&gt;&lt;/object&gt;&lt;object type=&quot;3&quot; unique_id=&quot;10007&quot;&gt;&lt;property id=&quot;20148&quot; value=&quot;5&quot;/&gt;&lt;property id=&quot;20300&quot; value=&quot;Slide 3&quot;/&gt;&lt;property id=&quot;20307&quot; value=&quot;268&quot;/&gt;&lt;/object&gt;&lt;object type=&quot;3&quot; unique_id=&quot;10008&quot;&gt;&lt;property id=&quot;20148&quot; value=&quot;5&quot;/&gt;&lt;property id=&quot;20300&quot; value=&quot;Slide 4&quot;/&gt;&lt;property id=&quot;20307&quot; value=&quot;260&quot;/&gt;&lt;/object&gt;&lt;object type=&quot;3&quot; unique_id=&quot;10011&quot;&gt;&lt;property id=&quot;20148&quot; value=&quot;5&quot;/&gt;&lt;property id=&quot;20300&quot; value=&quot;Slide 5&quot;/&gt;&lt;property id=&quot;20307&quot; value=&quot;261&quot;/&gt;&lt;/object&gt;&lt;object type=&quot;3&quot; unique_id=&quot;10014&quot;&gt;&lt;property id=&quot;20148&quot; value=&quot;5&quot;/&gt;&lt;property id=&quot;20300&quot; value=&quot;Slide 6&quot;/&gt;&lt;property id=&quot;20307&quot; value=&quot;275&quot;/&gt;&lt;/object&gt;&lt;object type=&quot;3&quot; unique_id=&quot;10017&quot;&gt;&lt;property id=&quot;20148&quot; value=&quot;5&quot;/&gt;&lt;property id=&quot;20300&quot; value=&quot;Slide 7&quot;/&gt;&lt;property id=&quot;20307&quot; value=&quot;273&quot;/&gt;&lt;/object&gt;&lt;object type=&quot;3&quot; unique_id=&quot;10019&quot;&gt;&lt;property id=&quot;20148&quot; value=&quot;5&quot;/&gt;&lt;property id=&quot;20300&quot; value=&quot;Slide 8&quot;/&gt;&lt;property id=&quot;20307&quot; value=&quot;276&quot;/&gt;&lt;/object&gt;&lt;object type=&quot;3&quot; unique_id=&quot;10020&quot;&gt;&lt;property id=&quot;20148&quot; value=&quot;5&quot;/&gt;&lt;property id=&quot;20300&quot; value=&quot;Slide 9&quot;/&gt;&lt;property id=&quot;20307&quot; value=&quot;264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73</Words>
  <Application>Microsoft Office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SimSun</vt:lpstr>
      <vt:lpstr>SimSun</vt:lpstr>
      <vt:lpstr>Arial</vt:lpstr>
      <vt:lpstr>Calibri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</dc:creator>
  <cp:lastModifiedBy>MTBA</cp:lastModifiedBy>
  <cp:revision>11</cp:revision>
  <dcterms:created xsi:type="dcterms:W3CDTF">2021-12-14T01:46:36Z</dcterms:created>
  <dcterms:modified xsi:type="dcterms:W3CDTF">2022-01-06T11:41:51Z</dcterms:modified>
</cp:coreProperties>
</file>