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9" r:id="rId2"/>
    <p:sldId id="269" r:id="rId3"/>
    <p:sldId id="260" r:id="rId4"/>
    <p:sldId id="261" r:id="rId5"/>
    <p:sldId id="270" r:id="rId6"/>
    <p:sldId id="271" r:id="rId7"/>
    <p:sldId id="280" r:id="rId8"/>
    <p:sldId id="281" r:id="rId9"/>
    <p:sldId id="285" r:id="rId10"/>
    <p:sldId id="284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39B9D-D399-48A7-99C3-2DC20ECBF5E3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A5F12-6425-4481-8ED6-ED9600A9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60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6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3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5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9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=""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–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" y="0"/>
            <a:ext cx="92858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9601" y="1970693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68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069" y="1970693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3602" y="1970693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15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6616" y="1996974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53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5740" y="317413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53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3594" y="5265698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68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2752" y="526044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39479" y="5260447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22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06508" y="526044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46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68" y="6017213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46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4" y="382113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36830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43185" y="522558"/>
            <a:ext cx="81049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giỏi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4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43" y="2573383"/>
            <a:ext cx="8659357" cy="41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1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16182" y="1293223"/>
            <a:ext cx="7772400" cy="419317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82422" y="2967335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39 – 15 = 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71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096055-151a-49ff-803c-d25c12844b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564987" y="249457"/>
            <a:ext cx="1905000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253997" y="256843"/>
            <a:ext cx="1361049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443510" y="114022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443510" y="200870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106350" y="157446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329845" y="302436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662103" y="1302576"/>
            <a:ext cx="541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4 ,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altLang="en-US" sz="4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824510" y="307280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662103" y="2299832"/>
            <a:ext cx="541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443510" y="307280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3" y="334426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0" y="0"/>
            <a:ext cx="3101925" cy="3344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0" y="4770564"/>
            <a:ext cx="4985356" cy="10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animBg="1"/>
      <p:bldP spid="4117" grpId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16182" y="1293223"/>
            <a:ext cx="7772400" cy="419317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42723" y="2967335"/>
            <a:ext cx="290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63 – 32 =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0292" y="2922730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1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7199" y="2922730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3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98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0"/>
            <a:ext cx="12191999" cy="66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8223" y="3515711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0492" y="3515711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41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52791" y="3478929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27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9561" y="3447397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04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7053" y="5738649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32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3556" y="5738649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30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1" y="17705"/>
            <a:ext cx="10416775" cy="694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383" y="1545020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42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1525" y="1996964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7912" y="218089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31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86974" y="2769475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20399" y="279049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11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1783" y="1534508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35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4159" y="2002220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6017" y="2149364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23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26314" y="2795750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26314" y="2748454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66307" y="1518740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87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65621" y="1886603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17113" y="2112582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26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141644" y="2748452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101345" y="2711674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61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87042" y="1518740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59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56270" y="187609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87042" y="2075795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49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636104" y="2685388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620338" y="2664369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86974" y="434602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45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51440" y="4661337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97480" y="4929349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22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090479" y="5554715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043992" y="5565226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23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26314" y="4309241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56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91742" y="4661337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26314" y="4897822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41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550845" y="5507417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19313" y="5507422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15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41644" y="4282967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77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01147" y="4666591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64409" y="4882061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66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7166175" y="5475885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124131" y="5481145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11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85316" y="4230412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89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054218" y="4577254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587042" y="4845272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83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9637868" y="5428582"/>
            <a:ext cx="88125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9604606" y="5428585"/>
            <a:ext cx="930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06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8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1" grpId="0"/>
      <p:bldP spid="12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2" grpId="0"/>
      <p:bldP spid="33" grpId="0"/>
      <p:bldP spid="35" grpId="0"/>
      <p:bldP spid="36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5" y="0"/>
            <a:ext cx="117852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522483" y="4303986"/>
            <a:ext cx="4319751" cy="677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181600" y="4303985"/>
            <a:ext cx="4319751" cy="677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45476" y="4327632"/>
            <a:ext cx="6206359" cy="9853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067503" y="4303986"/>
            <a:ext cx="5544207" cy="851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107</Words>
  <Application>Microsoft Office PowerPoint</Application>
  <PresentationFormat>Custom</PresentationFormat>
  <Paragraphs>64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Chi</dc:creator>
  <cp:lastModifiedBy>VIP DG</cp:lastModifiedBy>
  <cp:revision>33</cp:revision>
  <dcterms:created xsi:type="dcterms:W3CDTF">2020-08-11T13:50:34Z</dcterms:created>
  <dcterms:modified xsi:type="dcterms:W3CDTF">2022-02-28T13:17:01Z</dcterms:modified>
</cp:coreProperties>
</file>