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7" r:id="rId3"/>
    <p:sldId id="263" r:id="rId4"/>
    <p:sldId id="264" r:id="rId5"/>
    <p:sldId id="267" r:id="rId6"/>
    <p:sldId id="266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60" d="100"/>
          <a:sy n="60" d="100"/>
        </p:scale>
        <p:origin x="-1062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2A2FCE71-FC15-4881-9E38-5187A6F443F1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  <a:t>14/3/2022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</a:rPr>
              <a:t>TOÁN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94000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KIỂM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en-US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91" y="0"/>
            <a:ext cx="11833902" cy="643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/>
          <p:nvPr/>
        </p:nvSpPr>
        <p:spPr>
          <a:xfrm>
            <a:off x="2662256" y="1554653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13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32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45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10"/>
          <p:cNvSpPr txBox="1"/>
          <p:nvPr/>
        </p:nvSpPr>
        <p:spPr>
          <a:xfrm>
            <a:off x="2220977" y="193370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7" name="Text Box 5"/>
          <p:cNvSpPr txBox="1"/>
          <p:nvPr/>
        </p:nvSpPr>
        <p:spPr>
          <a:xfrm>
            <a:off x="9105290" y="1533627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56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25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31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8758607" y="184961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2814656" y="4355741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64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3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67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2373377" y="4734790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11" name="Text Box 5"/>
          <p:cNvSpPr txBox="1"/>
          <p:nvPr/>
        </p:nvSpPr>
        <p:spPr>
          <a:xfrm>
            <a:off x="9136822" y="4324209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77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5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72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0"/>
          <p:cNvSpPr txBox="1"/>
          <p:nvPr/>
        </p:nvSpPr>
        <p:spPr>
          <a:xfrm>
            <a:off x="8837437" y="4655960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7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23" y="0"/>
            <a:ext cx="1162409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3990010" y="854838"/>
            <a:ext cx="881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18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4142410" y="1624279"/>
            <a:ext cx="881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10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10086010" y="821552"/>
            <a:ext cx="1028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20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10186526" y="1587483"/>
            <a:ext cx="1028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70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7" name="Text Box 5"/>
          <p:cNvSpPr txBox="1"/>
          <p:nvPr/>
        </p:nvSpPr>
        <p:spPr>
          <a:xfrm>
            <a:off x="4759134" y="373036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45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13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58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4349387" y="421977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9" name="Text Box 5"/>
          <p:cNvSpPr txBox="1"/>
          <p:nvPr/>
        </p:nvSpPr>
        <p:spPr>
          <a:xfrm>
            <a:off x="7639052" y="372510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38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2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36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7434263" y="421451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5"/>
          <p:cNvSpPr txBox="1"/>
          <p:nvPr/>
        </p:nvSpPr>
        <p:spPr>
          <a:xfrm>
            <a:off x="10503204" y="371984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21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5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26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0"/>
          <p:cNvSpPr txBox="1"/>
          <p:nvPr/>
        </p:nvSpPr>
        <p:spPr>
          <a:xfrm>
            <a:off x="10203819" y="4161954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32173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06717" cy="635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2998111" y="3397475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24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4099030" y="3302879"/>
            <a:ext cx="1100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+</a:t>
            </a:r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4963547" y="3305512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24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6429740" y="3244738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48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302898" y="5320535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48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7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97" y="0"/>
            <a:ext cx="1001110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4398580" y="5880540"/>
            <a:ext cx="693683" cy="6148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19" y="326146"/>
            <a:ext cx="10354923" cy="445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8875986" y="3039788"/>
            <a:ext cx="798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9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9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70960" y="2494915"/>
            <a:ext cx="561594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Củng cố bài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52</Words>
  <Application>Microsoft Office PowerPoint</Application>
  <PresentationFormat>Custom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1_Default Design</vt:lpstr>
      <vt:lpstr>2_Office Theme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LỚP 1</dc:title>
  <dc:creator>VIP DG</dc:creator>
  <cp:lastModifiedBy>VIP DG</cp:lastModifiedBy>
  <cp:revision>6</cp:revision>
  <dcterms:created xsi:type="dcterms:W3CDTF">2020-10-01T14:50:09Z</dcterms:created>
  <dcterms:modified xsi:type="dcterms:W3CDTF">2022-03-14T08:38:33Z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