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60" r:id="rId1"/>
  </p:sldMasterIdLst>
  <p:sldIdLst>
    <p:sldId id="259" r:id="rId2"/>
    <p:sldId id="267" r:id="rId3"/>
    <p:sldId id="286" r:id="rId4"/>
    <p:sldId id="288" r:id="rId5"/>
    <p:sldId id="289" r:id="rId6"/>
    <p:sldId id="269" r:id="rId7"/>
    <p:sldId id="282" r:id="rId8"/>
    <p:sldId id="284" r:id="rId9"/>
    <p:sldId id="279" r:id="rId10"/>
    <p:sldId id="280" r:id="rId11"/>
  </p:sldIdLst>
  <p:sldSz cx="12192000" cy="6858000"/>
  <p:notesSz cx="6858000" cy="9144000"/>
  <p:custDataLst>
    <p:tags r:id="rId12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2" autoAdjust="0"/>
    <p:restoredTop sz="94660"/>
  </p:normalViewPr>
  <p:slideViewPr>
    <p:cSldViewPr snapToGrid="0">
      <p:cViewPr varScale="1">
        <p:scale>
          <a:sx n="85" d="100"/>
          <a:sy n="85" d="100"/>
        </p:scale>
        <p:origin x="-102" y="-19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0635D2-1FD4-42FB-A3A0-B9DFEF7C7F90}" type="datetimeFigureOut">
              <a:rPr lang="en-US" smtClean="0"/>
              <a:t>11/3/2022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8A4EFB-0D95-4D66-8DB7-7B35D2AA263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0635D2-1FD4-42FB-A3A0-B9DFEF7C7F90}" type="datetimeFigureOut">
              <a:rPr lang="en-US" smtClean="0"/>
              <a:t>11/3/2022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8A4EFB-0D95-4D66-8DB7-7B35D2AA263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0635D2-1FD4-42FB-A3A0-B9DFEF7C7F90}" type="datetimeFigureOut">
              <a:rPr lang="en-US" smtClean="0"/>
              <a:t>11/3/2022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8A4EFB-0D95-4D66-8DB7-7B35D2AA263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0635D2-1FD4-42FB-A3A0-B9DFEF7C7F90}" type="datetimeFigureOut">
              <a:rPr lang="en-US" smtClean="0"/>
              <a:t>11/3/2022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8A4EFB-0D95-4D66-8DB7-7B35D2AA263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0635D2-1FD4-42FB-A3A0-B9DFEF7C7F90}" type="datetimeFigureOut">
              <a:rPr lang="en-US" smtClean="0"/>
              <a:t>11/3/2022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8A4EFB-0D95-4D66-8DB7-7B35D2AA263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0635D2-1FD4-42FB-A3A0-B9DFEF7C7F90}" type="datetimeFigureOut">
              <a:rPr lang="en-US" smtClean="0"/>
              <a:t>11/3/2022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8A4EFB-0D95-4D66-8DB7-7B35D2AA263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0635D2-1FD4-42FB-A3A0-B9DFEF7C7F90}" type="datetimeFigureOut">
              <a:rPr lang="en-US" smtClean="0"/>
              <a:t>11/3/2022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8A4EFB-0D95-4D66-8DB7-7B35D2AA263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0635D2-1FD4-42FB-A3A0-B9DFEF7C7F90}" type="datetimeFigureOut">
              <a:rPr lang="en-US" smtClean="0"/>
              <a:t>11/3/2022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8A4EFB-0D95-4D66-8DB7-7B35D2AA263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0635D2-1FD4-42FB-A3A0-B9DFEF7C7F90}" type="datetimeFigureOut">
              <a:rPr lang="en-US" smtClean="0"/>
              <a:t>11/3/2022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8A4EFB-0D95-4D66-8DB7-7B35D2AA263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0635D2-1FD4-42FB-A3A0-B9DFEF7C7F90}" type="datetimeFigureOut">
              <a:rPr lang="en-US" smtClean="0"/>
              <a:t>11/3/2022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8A4EFB-0D95-4D66-8DB7-7B35D2AA263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0635D2-1FD4-42FB-A3A0-B9DFEF7C7F90}" type="datetimeFigureOut">
              <a:rPr lang="en-US" smtClean="0"/>
              <a:t>11/3/2022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8A4EFB-0D95-4D66-8DB7-7B35D2AA263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0635D2-1FD4-42FB-A3A0-B9DFEF7C7F90}" type="datetimeFigureOut">
              <a:rPr lang="en-US" smtClean="0"/>
              <a:t>11/3/2022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8A4EFB-0D95-4D66-8DB7-7B35D2AA263F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0" i="0" u="none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0" i="0" u="none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0" y="228600"/>
            <a:ext cx="12192000" cy="6400800"/>
            <a:chOff x="0" y="228600"/>
            <a:chExt cx="9144000" cy="6400800"/>
          </a:xfrm>
        </p:grpSpPr>
        <p:pic>
          <p:nvPicPr>
            <p:cNvPr id="2050" name="Picture 2" descr="Kết quả hình ảnh cho cute background"/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0256"/>
            <a:stretch>
              <a:fillRect/>
            </a:stretch>
          </p:blipFill>
          <p:spPr bwMode="auto">
            <a:xfrm>
              <a:off x="0" y="228600"/>
              <a:ext cx="9144000" cy="64008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" name="TextBox 1"/>
            <p:cNvSpPr txBox="1"/>
            <p:nvPr/>
          </p:nvSpPr>
          <p:spPr>
            <a:xfrm>
              <a:off x="1283572" y="3219271"/>
              <a:ext cx="6476524" cy="10147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6000" b="1" dirty="0">
                  <a:solidFill>
                    <a:srgbClr val="FF0000"/>
                  </a:solidFill>
                  <a:latin typeface="Times New Roman" panose="02020603050405020304" charset="0"/>
                  <a:cs typeface="Times New Roman" panose="02020603050405020304" charset="0"/>
                </a:rPr>
                <a:t>ĐỒNG HỒ - THỜI GIAN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69554" y="189230"/>
            <a:ext cx="9718040" cy="5919470"/>
          </a:xfrm>
          <a:prstGeom prst="rect">
            <a:avLst/>
          </a:prstGeom>
        </p:spPr>
      </p:pic>
      <p:cxnSp>
        <p:nvCxnSpPr>
          <p:cNvPr id="5" name="Straight Arrow Connector 4"/>
          <p:cNvCxnSpPr/>
          <p:nvPr/>
        </p:nvCxnSpPr>
        <p:spPr>
          <a:xfrm flipH="1">
            <a:off x="4576105" y="2887590"/>
            <a:ext cx="316865" cy="226695"/>
          </a:xfrm>
          <a:prstGeom prst="straightConnector1">
            <a:avLst/>
          </a:prstGeom>
          <a:ln w="28575" cmpd="sng">
            <a:solidFill>
              <a:srgbClr val="FF0000"/>
            </a:solidFill>
            <a:prstDash val="solid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/>
          <p:cNvCxnSpPr/>
          <p:nvPr/>
        </p:nvCxnSpPr>
        <p:spPr>
          <a:xfrm flipH="1" flipV="1">
            <a:off x="8326970" y="3269973"/>
            <a:ext cx="271780" cy="211455"/>
          </a:xfrm>
          <a:prstGeom prst="straightConnector1">
            <a:avLst/>
          </a:prstGeom>
          <a:ln w="28575" cmpd="sng">
            <a:solidFill>
              <a:srgbClr val="FF0000"/>
            </a:solidFill>
            <a:prstDash val="solid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74090" y="167640"/>
            <a:ext cx="9096375" cy="350329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21840" y="3670300"/>
            <a:ext cx="7957820" cy="273494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40" name="Text Box 12"/>
          <p:cNvSpPr txBox="1">
            <a:spLocks noChangeArrowheads="1"/>
          </p:cNvSpPr>
          <p:nvPr/>
        </p:nvSpPr>
        <p:spPr bwMode="auto">
          <a:xfrm>
            <a:off x="1964267" y="3124200"/>
            <a:ext cx="16256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3200" b="1" dirty="0">
                <a:solidFill>
                  <a:srgbClr val="FF0000"/>
                </a:solidFill>
              </a:rPr>
              <a:t>6 </a:t>
            </a:r>
            <a:r>
              <a:rPr lang="en-US" sz="3200" b="1" dirty="0" err="1">
                <a:solidFill>
                  <a:srgbClr val="FF0000"/>
                </a:solidFill>
              </a:rPr>
              <a:t>giờ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22542" name="Text Box 14"/>
          <p:cNvSpPr txBox="1">
            <a:spLocks noChangeArrowheads="1"/>
          </p:cNvSpPr>
          <p:nvPr/>
        </p:nvSpPr>
        <p:spPr bwMode="auto">
          <a:xfrm>
            <a:off x="5486400" y="3124200"/>
            <a:ext cx="16256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3200" b="1" dirty="0">
                <a:solidFill>
                  <a:srgbClr val="FF0000"/>
                </a:solidFill>
              </a:rPr>
              <a:t>1 </a:t>
            </a:r>
            <a:r>
              <a:rPr lang="en-US" sz="3200" b="1" dirty="0" err="1">
                <a:solidFill>
                  <a:srgbClr val="FF0000"/>
                </a:solidFill>
              </a:rPr>
              <a:t>giờ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22544" name="Text Box 16"/>
          <p:cNvSpPr txBox="1">
            <a:spLocks noChangeArrowheads="1"/>
          </p:cNvSpPr>
          <p:nvPr/>
        </p:nvSpPr>
        <p:spPr bwMode="auto">
          <a:xfrm>
            <a:off x="9042400" y="3128964"/>
            <a:ext cx="1625600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3200" b="1" dirty="0">
                <a:solidFill>
                  <a:srgbClr val="FF0000"/>
                </a:solidFill>
              </a:rPr>
              <a:t>9 </a:t>
            </a:r>
            <a:r>
              <a:rPr lang="en-US" sz="3200" b="1" dirty="0" err="1">
                <a:solidFill>
                  <a:srgbClr val="FF0000"/>
                </a:solidFill>
              </a:rPr>
              <a:t>giờ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22546" name="Text Box 18"/>
          <p:cNvSpPr txBox="1">
            <a:spLocks noChangeArrowheads="1"/>
          </p:cNvSpPr>
          <p:nvPr/>
        </p:nvSpPr>
        <p:spPr bwMode="auto">
          <a:xfrm>
            <a:off x="3556000" y="6019800"/>
            <a:ext cx="16256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3200" b="1" dirty="0">
                <a:solidFill>
                  <a:srgbClr val="FF0000"/>
                </a:solidFill>
              </a:rPr>
              <a:t>7 </a:t>
            </a:r>
            <a:r>
              <a:rPr lang="en-US" sz="3200" b="1" dirty="0" err="1">
                <a:solidFill>
                  <a:srgbClr val="FF0000"/>
                </a:solidFill>
              </a:rPr>
              <a:t>giờ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22549" name="Text Box 21"/>
          <p:cNvSpPr txBox="1">
            <a:spLocks noChangeArrowheads="1"/>
          </p:cNvSpPr>
          <p:nvPr/>
        </p:nvSpPr>
        <p:spPr bwMode="auto">
          <a:xfrm>
            <a:off x="7213600" y="6065839"/>
            <a:ext cx="1930400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3200" b="1" dirty="0">
                <a:solidFill>
                  <a:srgbClr val="FF0000"/>
                </a:solidFill>
              </a:rPr>
              <a:t>11 </a:t>
            </a:r>
            <a:r>
              <a:rPr lang="en-US" sz="3200" b="1" dirty="0" err="1">
                <a:solidFill>
                  <a:srgbClr val="FF0000"/>
                </a:solidFill>
              </a:rPr>
              <a:t>giờ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16391" name="AutoShape 23"/>
          <p:cNvSpPr>
            <a:spLocks noChangeArrowheads="1"/>
          </p:cNvSpPr>
          <p:nvPr/>
        </p:nvSpPr>
        <p:spPr bwMode="auto">
          <a:xfrm>
            <a:off x="3860800" y="228600"/>
            <a:ext cx="6908800" cy="609600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dist="35921" dir="2700000" algn="ctr" rotWithShape="0">
              <a:srgbClr val="000000"/>
            </a:outerShdw>
          </a:effectLst>
        </p:spPr>
        <p:txBody>
          <a:bodyPr wrap="none" anchor="ctr"/>
          <a:lstStyle/>
          <a:p>
            <a:pPr algn="ctr"/>
            <a:r>
              <a:rPr lang="en-US" sz="2800" b="1" i="1">
                <a:solidFill>
                  <a:srgbClr val="000000"/>
                </a:solidFill>
              </a:rPr>
              <a:t>Ai xem đồng hồ đúng và nhanh</a:t>
            </a:r>
          </a:p>
        </p:txBody>
      </p:sp>
      <p:grpSp>
        <p:nvGrpSpPr>
          <p:cNvPr id="2" name="Group 43"/>
          <p:cNvGrpSpPr>
            <a:grpSpLocks/>
          </p:cNvGrpSpPr>
          <p:nvPr/>
        </p:nvGrpSpPr>
        <p:grpSpPr bwMode="auto">
          <a:xfrm>
            <a:off x="1320800" y="1247775"/>
            <a:ext cx="2438400" cy="1828800"/>
            <a:chOff x="624" y="786"/>
            <a:chExt cx="1152" cy="1152"/>
          </a:xfrm>
        </p:grpSpPr>
        <p:sp>
          <p:nvSpPr>
            <p:cNvPr id="16414" name="Oval 31"/>
            <p:cNvSpPr>
              <a:spLocks noChangeArrowheads="1"/>
            </p:cNvSpPr>
            <p:nvPr/>
          </p:nvSpPr>
          <p:spPr bwMode="auto">
            <a:xfrm>
              <a:off x="624" y="786"/>
              <a:ext cx="1152" cy="1152"/>
            </a:xfrm>
            <a:prstGeom prst="ellipse">
              <a:avLst/>
            </a:prstGeom>
            <a:solidFill>
              <a:srgbClr val="FFFF00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16415" name="Picture 25" descr="d6g copy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4" y="813"/>
              <a:ext cx="1098" cy="10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3" name="Group 45"/>
          <p:cNvGrpSpPr>
            <a:grpSpLocks/>
          </p:cNvGrpSpPr>
          <p:nvPr/>
        </p:nvGrpSpPr>
        <p:grpSpPr bwMode="auto">
          <a:xfrm>
            <a:off x="8174568" y="1171575"/>
            <a:ext cx="3001433" cy="2038350"/>
            <a:chOff x="3862" y="738"/>
            <a:chExt cx="1418" cy="1284"/>
          </a:xfrm>
        </p:grpSpPr>
        <p:sp>
          <p:nvSpPr>
            <p:cNvPr id="16412" name="Oval 35"/>
            <p:cNvSpPr>
              <a:spLocks noChangeArrowheads="1"/>
            </p:cNvSpPr>
            <p:nvPr/>
          </p:nvSpPr>
          <p:spPr bwMode="auto">
            <a:xfrm>
              <a:off x="3976" y="770"/>
              <a:ext cx="1152" cy="1152"/>
            </a:xfrm>
            <a:prstGeom prst="ellipse">
              <a:avLst/>
            </a:prstGeom>
            <a:solidFill>
              <a:srgbClr val="FFFF00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16413" name="Picture 26" descr="DH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62" y="738"/>
              <a:ext cx="1418" cy="12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4" name="Group 47"/>
          <p:cNvGrpSpPr>
            <a:grpSpLocks/>
          </p:cNvGrpSpPr>
          <p:nvPr/>
        </p:nvGrpSpPr>
        <p:grpSpPr bwMode="auto">
          <a:xfrm>
            <a:off x="6555317" y="3886200"/>
            <a:ext cx="2893483" cy="2260600"/>
            <a:chOff x="3097" y="2448"/>
            <a:chExt cx="1367" cy="1424"/>
          </a:xfrm>
        </p:grpSpPr>
        <p:sp>
          <p:nvSpPr>
            <p:cNvPr id="16410" name="Oval 37"/>
            <p:cNvSpPr>
              <a:spLocks noChangeArrowheads="1"/>
            </p:cNvSpPr>
            <p:nvPr/>
          </p:nvSpPr>
          <p:spPr bwMode="auto">
            <a:xfrm>
              <a:off x="3177" y="2608"/>
              <a:ext cx="1152" cy="1152"/>
            </a:xfrm>
            <a:prstGeom prst="ellipse">
              <a:avLst/>
            </a:prstGeom>
            <a:solidFill>
              <a:srgbClr val="FFFF00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16411" name="Picture 27" descr="d04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97" y="2448"/>
              <a:ext cx="1367" cy="14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5" name="Group 44"/>
          <p:cNvGrpSpPr>
            <a:grpSpLocks/>
          </p:cNvGrpSpPr>
          <p:nvPr/>
        </p:nvGrpSpPr>
        <p:grpSpPr bwMode="auto">
          <a:xfrm>
            <a:off x="4711701" y="1143001"/>
            <a:ext cx="2806700" cy="2212975"/>
            <a:chOff x="2226" y="720"/>
            <a:chExt cx="1326" cy="1394"/>
          </a:xfrm>
        </p:grpSpPr>
        <p:sp>
          <p:nvSpPr>
            <p:cNvPr id="16408" name="Oval 34"/>
            <p:cNvSpPr>
              <a:spLocks noChangeArrowheads="1"/>
            </p:cNvSpPr>
            <p:nvPr/>
          </p:nvSpPr>
          <p:spPr bwMode="auto">
            <a:xfrm>
              <a:off x="2330" y="778"/>
              <a:ext cx="1152" cy="1152"/>
            </a:xfrm>
            <a:prstGeom prst="ellipse">
              <a:avLst/>
            </a:prstGeom>
            <a:solidFill>
              <a:srgbClr val="FFFF00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16409" name="Picture 28" descr="d06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26" y="720"/>
              <a:ext cx="1326" cy="13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6" name="Group 46"/>
          <p:cNvGrpSpPr>
            <a:grpSpLocks/>
          </p:cNvGrpSpPr>
          <p:nvPr/>
        </p:nvGrpSpPr>
        <p:grpSpPr bwMode="auto">
          <a:xfrm>
            <a:off x="3067051" y="4140200"/>
            <a:ext cx="2438400" cy="1828800"/>
            <a:chOff x="1449" y="2608"/>
            <a:chExt cx="1152" cy="1152"/>
          </a:xfrm>
        </p:grpSpPr>
        <p:sp>
          <p:nvSpPr>
            <p:cNvPr id="16406" name="Oval 36"/>
            <p:cNvSpPr>
              <a:spLocks noChangeArrowheads="1"/>
            </p:cNvSpPr>
            <p:nvPr/>
          </p:nvSpPr>
          <p:spPr bwMode="auto">
            <a:xfrm>
              <a:off x="1449" y="2608"/>
              <a:ext cx="1152" cy="1152"/>
            </a:xfrm>
            <a:prstGeom prst="ellipse">
              <a:avLst/>
            </a:prstGeom>
            <a:solidFill>
              <a:srgbClr val="FFFF00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16407" name="Picture 29" descr="d7g copy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84" y="2640"/>
              <a:ext cx="1077" cy="10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6397" name="AutoShape 48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10871200" y="5715000"/>
            <a:ext cx="1219200" cy="990600"/>
          </a:xfrm>
          <a:prstGeom prst="actionButtonForwardNex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398" name="Text Box 49"/>
          <p:cNvSpPr txBox="1">
            <a:spLocks noChangeArrowheads="1"/>
          </p:cNvSpPr>
          <p:nvPr/>
        </p:nvSpPr>
        <p:spPr bwMode="auto">
          <a:xfrm>
            <a:off x="609600" y="1892300"/>
            <a:ext cx="609600" cy="4699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b="1"/>
              <a:t>A</a:t>
            </a:r>
          </a:p>
        </p:txBody>
      </p:sp>
      <p:sp>
        <p:nvSpPr>
          <p:cNvPr id="16399" name="Text Box 50"/>
          <p:cNvSpPr txBox="1">
            <a:spLocks noChangeArrowheads="1"/>
          </p:cNvSpPr>
          <p:nvPr/>
        </p:nvSpPr>
        <p:spPr bwMode="auto">
          <a:xfrm>
            <a:off x="4267200" y="1905000"/>
            <a:ext cx="609600" cy="4699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b="1"/>
              <a:t>B</a:t>
            </a:r>
          </a:p>
        </p:txBody>
      </p:sp>
      <p:sp>
        <p:nvSpPr>
          <p:cNvPr id="16400" name="Text Box 51"/>
          <p:cNvSpPr txBox="1">
            <a:spLocks noChangeArrowheads="1"/>
          </p:cNvSpPr>
          <p:nvPr/>
        </p:nvSpPr>
        <p:spPr bwMode="auto">
          <a:xfrm>
            <a:off x="7789333" y="1905000"/>
            <a:ext cx="609600" cy="4699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b="1"/>
              <a:t>C</a:t>
            </a:r>
          </a:p>
        </p:txBody>
      </p:sp>
      <p:sp>
        <p:nvSpPr>
          <p:cNvPr id="16401" name="Text Box 52"/>
          <p:cNvSpPr txBox="1">
            <a:spLocks noChangeArrowheads="1"/>
          </p:cNvSpPr>
          <p:nvPr/>
        </p:nvSpPr>
        <p:spPr bwMode="auto">
          <a:xfrm>
            <a:off x="2370667" y="4876800"/>
            <a:ext cx="609600" cy="4699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b="1"/>
              <a:t>D</a:t>
            </a:r>
          </a:p>
        </p:txBody>
      </p:sp>
      <p:sp>
        <p:nvSpPr>
          <p:cNvPr id="16402" name="Text Box 53"/>
          <p:cNvSpPr txBox="1">
            <a:spLocks noChangeArrowheads="1"/>
          </p:cNvSpPr>
          <p:nvPr/>
        </p:nvSpPr>
        <p:spPr bwMode="auto">
          <a:xfrm>
            <a:off x="6011333" y="4876800"/>
            <a:ext cx="609600" cy="4699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b="1"/>
              <a:t>E</a:t>
            </a:r>
          </a:p>
        </p:txBody>
      </p:sp>
      <p:grpSp>
        <p:nvGrpSpPr>
          <p:cNvPr id="16403" name="Group 54"/>
          <p:cNvGrpSpPr>
            <a:grpSpLocks/>
          </p:cNvGrpSpPr>
          <p:nvPr/>
        </p:nvGrpSpPr>
        <p:grpSpPr bwMode="auto">
          <a:xfrm>
            <a:off x="101600" y="76200"/>
            <a:ext cx="2133600" cy="1066800"/>
            <a:chOff x="0" y="576"/>
            <a:chExt cx="1008" cy="672"/>
          </a:xfrm>
        </p:grpSpPr>
        <p:sp>
          <p:nvSpPr>
            <p:cNvPr id="16404" name="Oval 55"/>
            <p:cNvSpPr>
              <a:spLocks noChangeArrowheads="1"/>
            </p:cNvSpPr>
            <p:nvPr/>
          </p:nvSpPr>
          <p:spPr bwMode="auto">
            <a:xfrm>
              <a:off x="0" y="576"/>
              <a:ext cx="1008" cy="672"/>
            </a:xfrm>
            <a:prstGeom prst="ellipse">
              <a:avLst/>
            </a:prstGeom>
            <a:solidFill>
              <a:srgbClr val="000099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405" name="WordArt 56"/>
            <p:cNvSpPr>
              <a:spLocks noChangeArrowheads="1" noChangeShapeType="1" noTextEdit="1"/>
            </p:cNvSpPr>
            <p:nvPr/>
          </p:nvSpPr>
          <p:spPr bwMode="auto">
            <a:xfrm>
              <a:off x="136" y="696"/>
              <a:ext cx="768" cy="336"/>
            </a:xfrm>
            <a:prstGeom prst="rect">
              <a:avLst/>
            </a:prstGeom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vi-VN" sz="3600" b="1" kern="10">
                  <a:gradFill rotWithShape="1">
                    <a:gsLst>
                      <a:gs pos="0">
                        <a:srgbClr val="FFFF00"/>
                      </a:gs>
                      <a:gs pos="100000">
                        <a:srgbClr val="FF9933"/>
                      </a:gs>
                    </a:gsLst>
                    <a:path path="rect">
                      <a:fillToRect l="50000" t="50000" r="50000" b="50000"/>
                    </a:path>
                  </a:gradFill>
                  <a:effectLst>
                    <a:outerShdw dist="35921" dir="2700000" algn="ctr" rotWithShape="0">
                      <a:srgbClr val="C0C0C0">
                        <a:alpha val="79999"/>
                      </a:srgbClr>
                    </a:outerShdw>
                  </a:effectLst>
                  <a:latin typeface="Verdana"/>
                  <a:ea typeface="Verdana"/>
                  <a:cs typeface="Verdana"/>
                </a:rPr>
                <a:t>TRÒ CHƠI</a:t>
              </a:r>
              <a:endParaRPr lang="en-US" sz="3600" b="1" kern="10">
                <a:gradFill rotWithShape="1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Verdana"/>
                <a:ea typeface="Verdana"/>
                <a:cs typeface="Verdana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520103682"/>
      </p:ext>
    </p:extLst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3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9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 nodeType="clickPar">
                      <p:stCondLst>
                        <p:cond delay="0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25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25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25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 nodeType="clickPar">
                      <p:stCondLst>
                        <p:cond delay="0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25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25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25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 nodeType="clickPar">
                      <p:stCondLst>
                        <p:cond delay="0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25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25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25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 nodeType="clickPar">
                      <p:stCondLst>
                        <p:cond delay="0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225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225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225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 nodeType="clickPar">
                      <p:stCondLst>
                        <p:cond delay="0"/>
                      </p:stCondLst>
                      <p:childTnLst>
                        <p:par>
                          <p:cTn id="6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9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225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225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225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22540" grpId="0"/>
      <p:bldP spid="22542" grpId="0"/>
      <p:bldP spid="22544" grpId="0"/>
      <p:bldP spid="22546" grpId="0"/>
      <p:bldP spid="2254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AutoShape 4"/>
          <p:cNvSpPr>
            <a:spLocks noChangeArrowheads="1"/>
          </p:cNvSpPr>
          <p:nvPr/>
        </p:nvSpPr>
        <p:spPr bwMode="auto">
          <a:xfrm>
            <a:off x="2844800" y="381000"/>
            <a:ext cx="7416800" cy="609600"/>
          </a:xfrm>
          <a:prstGeom prst="roundRect">
            <a:avLst>
              <a:gd name="adj" fmla="val 16667"/>
            </a:avLst>
          </a:prstGeom>
          <a:solidFill>
            <a:srgbClr val="3D2264"/>
          </a:solidFill>
          <a:ln w="28575">
            <a:solidFill>
              <a:srgbClr val="FDFAF9"/>
            </a:solidFill>
            <a:round/>
            <a:headEnd/>
            <a:tailEnd/>
          </a:ln>
          <a:effectLst>
            <a:outerShdw dist="45791" dir="2021404" algn="ctr" rotWithShape="0">
              <a:schemeClr val="bg2"/>
            </a:outerShdw>
          </a:effectLst>
        </p:spPr>
        <p:txBody>
          <a:bodyPr wrap="none" anchor="ctr"/>
          <a:lstStyle/>
          <a:p>
            <a:pPr algn="ctr"/>
            <a:r>
              <a:rPr lang="en-US" sz="2800" b="1" i="1">
                <a:solidFill>
                  <a:srgbClr val="FDFAF9"/>
                </a:solidFill>
                <a:latin typeface="Arial" charset="0"/>
              </a:rPr>
              <a:t>Em hãy chọn phương án đúng</a:t>
            </a:r>
          </a:p>
        </p:txBody>
      </p:sp>
      <p:sp>
        <p:nvSpPr>
          <p:cNvPr id="17411" name="AutoShape 6"/>
          <p:cNvSpPr>
            <a:spLocks noChangeArrowheads="1"/>
          </p:cNvSpPr>
          <p:nvPr/>
        </p:nvSpPr>
        <p:spPr bwMode="auto">
          <a:xfrm>
            <a:off x="6299200" y="2590800"/>
            <a:ext cx="4470400" cy="6858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180DA7"/>
              </a:gs>
              <a:gs pos="100000">
                <a:srgbClr val="3333FF"/>
              </a:gs>
            </a:gsLst>
            <a:lin ang="5400000" scaled="1"/>
          </a:gradFill>
          <a:ln w="28575">
            <a:solidFill>
              <a:srgbClr val="FFFFFF"/>
            </a:solidFill>
            <a:round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anchor="ctr"/>
          <a:lstStyle/>
          <a:p>
            <a:pPr algn="ctr"/>
            <a:r>
              <a:rPr lang="en-US" sz="2800" b="1">
                <a:solidFill>
                  <a:srgbClr val="FDFAF9"/>
                </a:solidFill>
                <a:latin typeface="Arial" charset="0"/>
              </a:rPr>
              <a:t>12 giờ</a:t>
            </a:r>
          </a:p>
        </p:txBody>
      </p:sp>
      <p:grpSp>
        <p:nvGrpSpPr>
          <p:cNvPr id="17412" name="Group 19"/>
          <p:cNvGrpSpPr>
            <a:grpSpLocks/>
          </p:cNvGrpSpPr>
          <p:nvPr/>
        </p:nvGrpSpPr>
        <p:grpSpPr bwMode="auto">
          <a:xfrm>
            <a:off x="6299200" y="2667000"/>
            <a:ext cx="4470400" cy="2590800"/>
            <a:chOff x="2976" y="1680"/>
            <a:chExt cx="2112" cy="1632"/>
          </a:xfrm>
        </p:grpSpPr>
        <p:sp>
          <p:nvSpPr>
            <p:cNvPr id="17422" name="Oval 7"/>
            <p:cNvSpPr>
              <a:spLocks noChangeArrowheads="1"/>
            </p:cNvSpPr>
            <p:nvPr/>
          </p:nvSpPr>
          <p:spPr bwMode="auto">
            <a:xfrm>
              <a:off x="3072" y="1680"/>
              <a:ext cx="432" cy="336"/>
            </a:xfrm>
            <a:prstGeom prst="ellipse">
              <a:avLst/>
            </a:prstGeom>
            <a:gradFill rotWithShape="1">
              <a:gsLst>
                <a:gs pos="0">
                  <a:srgbClr val="180DA7"/>
                </a:gs>
                <a:gs pos="100000">
                  <a:srgbClr val="3333FF"/>
                </a:gs>
              </a:gsLst>
              <a:lin ang="5400000" scaled="1"/>
            </a:gradFill>
            <a:ln w="12700">
              <a:solidFill>
                <a:srgbClr val="FFFF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3200" b="1">
                  <a:latin typeface="Arial" charset="0"/>
                </a:rPr>
                <a:t>A</a:t>
              </a:r>
            </a:p>
          </p:txBody>
        </p:sp>
        <p:sp>
          <p:nvSpPr>
            <p:cNvPr id="17423" name="AutoShape 9"/>
            <p:cNvSpPr>
              <a:spLocks noChangeArrowheads="1"/>
            </p:cNvSpPr>
            <p:nvPr/>
          </p:nvSpPr>
          <p:spPr bwMode="auto">
            <a:xfrm>
              <a:off x="2976" y="2256"/>
              <a:ext cx="2112" cy="432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180DA7"/>
                </a:gs>
                <a:gs pos="100000">
                  <a:srgbClr val="3333FF"/>
                </a:gs>
              </a:gsLst>
              <a:lin ang="5400000" scaled="1"/>
            </a:gradFill>
            <a:ln w="28575">
              <a:solidFill>
                <a:srgbClr val="FFFFFF"/>
              </a:solidFill>
              <a:round/>
              <a:headEnd/>
              <a:tailEnd/>
            </a:ln>
            <a:effectLst>
              <a:outerShdw dist="35921" dir="2700000" algn="ctr" rotWithShape="0">
                <a:schemeClr val="bg2"/>
              </a:outerShdw>
            </a:effectLst>
          </p:spPr>
          <p:txBody>
            <a:bodyPr wrap="none" anchor="ctr"/>
            <a:lstStyle/>
            <a:p>
              <a:pPr algn="ctr"/>
              <a:r>
                <a:rPr lang="en-US" sz="2800" b="1">
                  <a:solidFill>
                    <a:srgbClr val="FDFAF9"/>
                  </a:solidFill>
                  <a:latin typeface="Arial" charset="0"/>
                </a:rPr>
                <a:t>9 giờ</a:t>
              </a:r>
            </a:p>
          </p:txBody>
        </p:sp>
        <p:sp>
          <p:nvSpPr>
            <p:cNvPr id="17424" name="Oval 10"/>
            <p:cNvSpPr>
              <a:spLocks noChangeArrowheads="1"/>
            </p:cNvSpPr>
            <p:nvPr/>
          </p:nvSpPr>
          <p:spPr bwMode="auto">
            <a:xfrm>
              <a:off x="3072" y="2304"/>
              <a:ext cx="432" cy="336"/>
            </a:xfrm>
            <a:prstGeom prst="ellipse">
              <a:avLst/>
            </a:prstGeom>
            <a:gradFill rotWithShape="1">
              <a:gsLst>
                <a:gs pos="0">
                  <a:srgbClr val="180DA7"/>
                </a:gs>
                <a:gs pos="100000">
                  <a:srgbClr val="3333FF"/>
                </a:gs>
              </a:gsLst>
              <a:lin ang="5400000" scaled="1"/>
            </a:gradFill>
            <a:ln w="12700">
              <a:solidFill>
                <a:srgbClr val="FFFF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3200" b="1">
                  <a:latin typeface="Arial" charset="0"/>
                </a:rPr>
                <a:t>B</a:t>
              </a:r>
            </a:p>
          </p:txBody>
        </p:sp>
        <p:sp>
          <p:nvSpPr>
            <p:cNvPr id="17425" name="AutoShape 12"/>
            <p:cNvSpPr>
              <a:spLocks noChangeArrowheads="1"/>
            </p:cNvSpPr>
            <p:nvPr/>
          </p:nvSpPr>
          <p:spPr bwMode="auto">
            <a:xfrm>
              <a:off x="2976" y="2880"/>
              <a:ext cx="2112" cy="432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180DA7"/>
                </a:gs>
                <a:gs pos="100000">
                  <a:srgbClr val="3333FF"/>
                </a:gs>
              </a:gsLst>
              <a:lin ang="5400000" scaled="1"/>
            </a:gradFill>
            <a:ln w="28575">
              <a:solidFill>
                <a:srgbClr val="FFFFFF"/>
              </a:solidFill>
              <a:round/>
              <a:headEnd/>
              <a:tailEnd/>
            </a:ln>
            <a:effectLst>
              <a:outerShdw dist="35921" dir="2700000" algn="ctr" rotWithShape="0">
                <a:schemeClr val="bg2"/>
              </a:outerShdw>
            </a:effectLst>
          </p:spPr>
          <p:txBody>
            <a:bodyPr wrap="none" anchor="ctr"/>
            <a:lstStyle/>
            <a:p>
              <a:pPr algn="ctr"/>
              <a:r>
                <a:rPr lang="en-US" sz="2800" b="1">
                  <a:solidFill>
                    <a:srgbClr val="FDFAF9"/>
                  </a:solidFill>
                  <a:latin typeface="Arial" charset="0"/>
                </a:rPr>
                <a:t>6 giờ</a:t>
              </a:r>
            </a:p>
          </p:txBody>
        </p:sp>
        <p:sp>
          <p:nvSpPr>
            <p:cNvPr id="17426" name="Oval 13"/>
            <p:cNvSpPr>
              <a:spLocks noChangeArrowheads="1"/>
            </p:cNvSpPr>
            <p:nvPr/>
          </p:nvSpPr>
          <p:spPr bwMode="auto">
            <a:xfrm>
              <a:off x="3062" y="2949"/>
              <a:ext cx="432" cy="336"/>
            </a:xfrm>
            <a:prstGeom prst="ellipse">
              <a:avLst/>
            </a:prstGeom>
            <a:gradFill rotWithShape="1">
              <a:gsLst>
                <a:gs pos="0">
                  <a:srgbClr val="180DA7"/>
                </a:gs>
                <a:gs pos="100000">
                  <a:srgbClr val="3333FF"/>
                </a:gs>
              </a:gsLst>
              <a:lin ang="5400000" scaled="1"/>
            </a:gradFill>
            <a:ln w="12700">
              <a:solidFill>
                <a:srgbClr val="FFFF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3200" b="1">
                  <a:latin typeface="Arial" charset="0"/>
                </a:rPr>
                <a:t>C</a:t>
              </a:r>
            </a:p>
          </p:txBody>
        </p:sp>
      </p:grpSp>
      <p:sp>
        <p:nvSpPr>
          <p:cNvPr id="17413" name="AutoShape 14"/>
          <p:cNvSpPr>
            <a:spLocks noChangeArrowheads="1"/>
          </p:cNvSpPr>
          <p:nvPr/>
        </p:nvSpPr>
        <p:spPr bwMode="auto">
          <a:xfrm>
            <a:off x="3556000" y="1143000"/>
            <a:ext cx="6096000" cy="1143000"/>
          </a:xfrm>
          <a:prstGeom prst="horizontalScroll">
            <a:avLst>
              <a:gd name="adj" fmla="val 12500"/>
            </a:avLst>
          </a:prstGeom>
          <a:solidFill>
            <a:srgbClr val="FFFFFF"/>
          </a:solidFill>
          <a:ln w="28575">
            <a:solidFill>
              <a:schemeClr val="bg2"/>
            </a:solidFill>
            <a:round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anchor="ctr"/>
          <a:lstStyle/>
          <a:p>
            <a:pPr algn="ctr"/>
            <a:r>
              <a:rPr lang="en-US" sz="2800" b="1" i="1">
                <a:solidFill>
                  <a:srgbClr val="000000"/>
                </a:solidFill>
              </a:rPr>
              <a:t>Đồng hồ chỉ mấy giờ ?</a:t>
            </a:r>
          </a:p>
        </p:txBody>
      </p:sp>
      <p:sp>
        <p:nvSpPr>
          <p:cNvPr id="35856" name="AutoShape 16"/>
          <p:cNvSpPr>
            <a:spLocks noChangeArrowheads="1"/>
          </p:cNvSpPr>
          <p:nvPr/>
        </p:nvSpPr>
        <p:spPr bwMode="auto">
          <a:xfrm>
            <a:off x="3556000" y="5867400"/>
            <a:ext cx="5791200" cy="609600"/>
          </a:xfrm>
          <a:prstGeom prst="roundRect">
            <a:avLst>
              <a:gd name="adj" fmla="val 16667"/>
            </a:avLst>
          </a:prstGeom>
          <a:solidFill>
            <a:srgbClr val="3D2264"/>
          </a:solidFill>
          <a:ln w="28575">
            <a:solidFill>
              <a:srgbClr val="FDFAF9"/>
            </a:solidFill>
            <a:round/>
            <a:headEnd/>
            <a:tailEnd/>
          </a:ln>
          <a:effectLst>
            <a:outerShdw dist="45791" dir="2021404" algn="ctr" rotWithShape="0">
              <a:schemeClr val="bg2"/>
            </a:outerShdw>
          </a:effectLst>
        </p:spPr>
        <p:txBody>
          <a:bodyPr wrap="none" anchor="ctr"/>
          <a:lstStyle/>
          <a:p>
            <a:pPr algn="ctr"/>
            <a:r>
              <a:rPr lang="en-US" sz="2800" b="1" i="1">
                <a:solidFill>
                  <a:srgbClr val="FDFAF9"/>
                </a:solidFill>
                <a:latin typeface="Arial" charset="0"/>
              </a:rPr>
              <a:t>Chúc mừng các em !</a:t>
            </a:r>
          </a:p>
        </p:txBody>
      </p:sp>
      <p:sp>
        <p:nvSpPr>
          <p:cNvPr id="35858" name="Oval 18"/>
          <p:cNvSpPr>
            <a:spLocks noChangeArrowheads="1"/>
          </p:cNvSpPr>
          <p:nvPr/>
        </p:nvSpPr>
        <p:spPr bwMode="auto">
          <a:xfrm>
            <a:off x="6502400" y="3657600"/>
            <a:ext cx="914400" cy="533400"/>
          </a:xfrm>
          <a:prstGeom prst="ellipse">
            <a:avLst/>
          </a:prstGeom>
          <a:solidFill>
            <a:srgbClr val="FFFF00"/>
          </a:solidFill>
          <a:ln w="12700">
            <a:solidFill>
              <a:srgbClr val="FFFF0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3200" b="1">
                <a:solidFill>
                  <a:srgbClr val="000000"/>
                </a:solidFill>
                <a:latin typeface="Arial" charset="0"/>
              </a:rPr>
              <a:t>B</a:t>
            </a:r>
          </a:p>
        </p:txBody>
      </p:sp>
      <p:grpSp>
        <p:nvGrpSpPr>
          <p:cNvPr id="17416" name="Group 22"/>
          <p:cNvGrpSpPr>
            <a:grpSpLocks/>
          </p:cNvGrpSpPr>
          <p:nvPr/>
        </p:nvGrpSpPr>
        <p:grpSpPr bwMode="auto">
          <a:xfrm>
            <a:off x="2556933" y="2792414"/>
            <a:ext cx="3556000" cy="2416175"/>
            <a:chOff x="1208" y="1759"/>
            <a:chExt cx="1680" cy="1522"/>
          </a:xfrm>
        </p:grpSpPr>
        <p:sp>
          <p:nvSpPr>
            <p:cNvPr id="17420" name="Oval 21"/>
            <p:cNvSpPr>
              <a:spLocks noChangeArrowheads="1"/>
            </p:cNvSpPr>
            <p:nvPr/>
          </p:nvSpPr>
          <p:spPr bwMode="auto">
            <a:xfrm>
              <a:off x="1328" y="1784"/>
              <a:ext cx="1392" cy="1392"/>
            </a:xfrm>
            <a:prstGeom prst="ellipse">
              <a:avLst/>
            </a:prstGeom>
            <a:solidFill>
              <a:srgbClr val="FFFF00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17421" name="Picture 20" descr="DH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08" y="1759"/>
              <a:ext cx="1680" cy="15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7417" name="Group 26"/>
          <p:cNvGrpSpPr>
            <a:grpSpLocks/>
          </p:cNvGrpSpPr>
          <p:nvPr/>
        </p:nvGrpSpPr>
        <p:grpSpPr bwMode="auto">
          <a:xfrm>
            <a:off x="101600" y="304800"/>
            <a:ext cx="2133600" cy="1066800"/>
            <a:chOff x="0" y="576"/>
            <a:chExt cx="1008" cy="672"/>
          </a:xfrm>
        </p:grpSpPr>
        <p:sp>
          <p:nvSpPr>
            <p:cNvPr id="17418" name="Oval 25"/>
            <p:cNvSpPr>
              <a:spLocks noChangeArrowheads="1"/>
            </p:cNvSpPr>
            <p:nvPr/>
          </p:nvSpPr>
          <p:spPr bwMode="auto">
            <a:xfrm>
              <a:off x="0" y="576"/>
              <a:ext cx="1008" cy="672"/>
            </a:xfrm>
            <a:prstGeom prst="ellipse">
              <a:avLst/>
            </a:prstGeom>
            <a:solidFill>
              <a:srgbClr val="000099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419" name="WordArt 24"/>
            <p:cNvSpPr>
              <a:spLocks noChangeArrowheads="1" noChangeShapeType="1" noTextEdit="1"/>
            </p:cNvSpPr>
            <p:nvPr/>
          </p:nvSpPr>
          <p:spPr bwMode="auto">
            <a:xfrm>
              <a:off x="136" y="696"/>
              <a:ext cx="768" cy="336"/>
            </a:xfrm>
            <a:prstGeom prst="rect">
              <a:avLst/>
            </a:prstGeom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vi-VN" sz="3600" b="1" kern="10">
                  <a:gradFill rotWithShape="1">
                    <a:gsLst>
                      <a:gs pos="0">
                        <a:srgbClr val="FFFF00"/>
                      </a:gs>
                      <a:gs pos="100000">
                        <a:srgbClr val="FF9933"/>
                      </a:gs>
                    </a:gsLst>
                    <a:path path="rect">
                      <a:fillToRect l="50000" t="50000" r="50000" b="50000"/>
                    </a:path>
                  </a:gradFill>
                  <a:effectLst>
                    <a:outerShdw dist="35921" dir="2700000" algn="ctr" rotWithShape="0">
                      <a:srgbClr val="C0C0C0">
                        <a:alpha val="79999"/>
                      </a:srgbClr>
                    </a:outerShdw>
                  </a:effectLst>
                  <a:latin typeface="Verdana"/>
                  <a:ea typeface="Verdana"/>
                  <a:cs typeface="Verdana"/>
                </a:rPr>
                <a:t>TRÒ CHƠI</a:t>
              </a:r>
              <a:endParaRPr lang="en-US" sz="3600" b="1" kern="10">
                <a:gradFill rotWithShape="1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Verdana"/>
                <a:ea typeface="Verdana"/>
                <a:cs typeface="Verdana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2445305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58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585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58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58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58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58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358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856" grpId="0" animBg="1"/>
      <p:bldP spid="3585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AutoShape 2"/>
          <p:cNvSpPr>
            <a:spLocks noChangeArrowheads="1"/>
          </p:cNvSpPr>
          <p:nvPr/>
        </p:nvSpPr>
        <p:spPr bwMode="auto">
          <a:xfrm>
            <a:off x="2844800" y="381000"/>
            <a:ext cx="7416800" cy="609600"/>
          </a:xfrm>
          <a:prstGeom prst="roundRect">
            <a:avLst>
              <a:gd name="adj" fmla="val 16667"/>
            </a:avLst>
          </a:prstGeom>
          <a:solidFill>
            <a:srgbClr val="3D2264"/>
          </a:solidFill>
          <a:ln w="28575">
            <a:solidFill>
              <a:srgbClr val="FDFAF9"/>
            </a:solidFill>
            <a:round/>
            <a:headEnd/>
            <a:tailEnd/>
          </a:ln>
          <a:effectLst>
            <a:outerShdw dist="45791" dir="2021404" algn="ctr" rotWithShape="0">
              <a:schemeClr val="bg2"/>
            </a:outerShdw>
          </a:effectLst>
        </p:spPr>
        <p:txBody>
          <a:bodyPr wrap="none" anchor="ctr"/>
          <a:lstStyle/>
          <a:p>
            <a:pPr algn="ctr"/>
            <a:r>
              <a:rPr lang="en-US" sz="2800" b="1" i="1">
                <a:solidFill>
                  <a:srgbClr val="FDFAF9"/>
                </a:solidFill>
                <a:latin typeface="Arial" charset="0"/>
              </a:rPr>
              <a:t>Em hãy chọn phương án đúng</a:t>
            </a:r>
          </a:p>
        </p:txBody>
      </p:sp>
      <p:sp>
        <p:nvSpPr>
          <p:cNvPr id="18435" name="AutoShape 3"/>
          <p:cNvSpPr>
            <a:spLocks noChangeArrowheads="1"/>
          </p:cNvSpPr>
          <p:nvPr/>
        </p:nvSpPr>
        <p:spPr bwMode="auto">
          <a:xfrm>
            <a:off x="6299200" y="2590800"/>
            <a:ext cx="4470400" cy="6858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180DA7"/>
              </a:gs>
              <a:gs pos="100000">
                <a:srgbClr val="3333FF"/>
              </a:gs>
            </a:gsLst>
            <a:lin ang="5400000" scaled="1"/>
          </a:gradFill>
          <a:ln w="28575">
            <a:solidFill>
              <a:srgbClr val="FFFFFF"/>
            </a:solidFill>
            <a:round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anchor="ctr"/>
          <a:lstStyle/>
          <a:p>
            <a:pPr algn="ctr"/>
            <a:r>
              <a:rPr lang="en-US" sz="2800" b="1">
                <a:solidFill>
                  <a:srgbClr val="FDFAF9"/>
                </a:solidFill>
                <a:latin typeface="Arial" charset="0"/>
              </a:rPr>
              <a:t>12 giờ</a:t>
            </a:r>
          </a:p>
        </p:txBody>
      </p:sp>
      <p:grpSp>
        <p:nvGrpSpPr>
          <p:cNvPr id="18436" name="Group 4"/>
          <p:cNvGrpSpPr>
            <a:grpSpLocks/>
          </p:cNvGrpSpPr>
          <p:nvPr/>
        </p:nvGrpSpPr>
        <p:grpSpPr bwMode="auto">
          <a:xfrm>
            <a:off x="6299200" y="2667000"/>
            <a:ext cx="4470400" cy="2590800"/>
            <a:chOff x="2976" y="1680"/>
            <a:chExt cx="2112" cy="1632"/>
          </a:xfrm>
        </p:grpSpPr>
        <p:sp>
          <p:nvSpPr>
            <p:cNvPr id="18446" name="Oval 5"/>
            <p:cNvSpPr>
              <a:spLocks noChangeArrowheads="1"/>
            </p:cNvSpPr>
            <p:nvPr/>
          </p:nvSpPr>
          <p:spPr bwMode="auto">
            <a:xfrm>
              <a:off x="3072" y="1680"/>
              <a:ext cx="432" cy="336"/>
            </a:xfrm>
            <a:prstGeom prst="ellipse">
              <a:avLst/>
            </a:prstGeom>
            <a:gradFill rotWithShape="1">
              <a:gsLst>
                <a:gs pos="0">
                  <a:srgbClr val="180DA7"/>
                </a:gs>
                <a:gs pos="100000">
                  <a:srgbClr val="3333FF"/>
                </a:gs>
              </a:gsLst>
              <a:lin ang="5400000" scaled="1"/>
            </a:gradFill>
            <a:ln w="12700">
              <a:solidFill>
                <a:srgbClr val="FFFF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3200" b="1">
                  <a:latin typeface="Arial" charset="0"/>
                </a:rPr>
                <a:t>A</a:t>
              </a:r>
            </a:p>
          </p:txBody>
        </p:sp>
        <p:sp>
          <p:nvSpPr>
            <p:cNvPr id="18447" name="AutoShape 6"/>
            <p:cNvSpPr>
              <a:spLocks noChangeArrowheads="1"/>
            </p:cNvSpPr>
            <p:nvPr/>
          </p:nvSpPr>
          <p:spPr bwMode="auto">
            <a:xfrm>
              <a:off x="2976" y="2256"/>
              <a:ext cx="2112" cy="432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180DA7"/>
                </a:gs>
                <a:gs pos="100000">
                  <a:srgbClr val="3333FF"/>
                </a:gs>
              </a:gsLst>
              <a:lin ang="5400000" scaled="1"/>
            </a:gradFill>
            <a:ln w="28575">
              <a:solidFill>
                <a:srgbClr val="FFFFFF"/>
              </a:solidFill>
              <a:round/>
              <a:headEnd/>
              <a:tailEnd/>
            </a:ln>
            <a:effectLst>
              <a:outerShdw dist="35921" dir="2700000" algn="ctr" rotWithShape="0">
                <a:schemeClr val="bg2"/>
              </a:outerShdw>
            </a:effectLst>
          </p:spPr>
          <p:txBody>
            <a:bodyPr wrap="none" anchor="ctr"/>
            <a:lstStyle/>
            <a:p>
              <a:pPr algn="ctr"/>
              <a:r>
                <a:rPr lang="en-US" sz="2800" b="1">
                  <a:solidFill>
                    <a:srgbClr val="FDFAF9"/>
                  </a:solidFill>
                  <a:latin typeface="Arial" charset="0"/>
                </a:rPr>
                <a:t>9 giờ</a:t>
              </a:r>
            </a:p>
          </p:txBody>
        </p:sp>
        <p:sp>
          <p:nvSpPr>
            <p:cNvPr id="18448" name="Oval 7"/>
            <p:cNvSpPr>
              <a:spLocks noChangeArrowheads="1"/>
            </p:cNvSpPr>
            <p:nvPr/>
          </p:nvSpPr>
          <p:spPr bwMode="auto">
            <a:xfrm>
              <a:off x="3072" y="2304"/>
              <a:ext cx="432" cy="336"/>
            </a:xfrm>
            <a:prstGeom prst="ellipse">
              <a:avLst/>
            </a:prstGeom>
            <a:gradFill rotWithShape="1">
              <a:gsLst>
                <a:gs pos="0">
                  <a:srgbClr val="180DA7"/>
                </a:gs>
                <a:gs pos="100000">
                  <a:srgbClr val="3333FF"/>
                </a:gs>
              </a:gsLst>
              <a:lin ang="5400000" scaled="1"/>
            </a:gradFill>
            <a:ln w="12700">
              <a:solidFill>
                <a:srgbClr val="FFFF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3200" b="1">
                  <a:latin typeface="Arial" charset="0"/>
                </a:rPr>
                <a:t>B</a:t>
              </a:r>
            </a:p>
          </p:txBody>
        </p:sp>
        <p:sp>
          <p:nvSpPr>
            <p:cNvPr id="18449" name="AutoShape 8"/>
            <p:cNvSpPr>
              <a:spLocks noChangeArrowheads="1"/>
            </p:cNvSpPr>
            <p:nvPr/>
          </p:nvSpPr>
          <p:spPr bwMode="auto">
            <a:xfrm>
              <a:off x="2976" y="2880"/>
              <a:ext cx="2112" cy="432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180DA7"/>
                </a:gs>
                <a:gs pos="100000">
                  <a:srgbClr val="3333FF"/>
                </a:gs>
              </a:gsLst>
              <a:lin ang="5400000" scaled="1"/>
            </a:gradFill>
            <a:ln w="28575">
              <a:solidFill>
                <a:srgbClr val="FFFFFF"/>
              </a:solidFill>
              <a:round/>
              <a:headEnd/>
              <a:tailEnd/>
            </a:ln>
            <a:effectLst>
              <a:outerShdw dist="35921" dir="2700000" algn="ctr" rotWithShape="0">
                <a:schemeClr val="bg2"/>
              </a:outerShdw>
            </a:effectLst>
          </p:spPr>
          <p:txBody>
            <a:bodyPr wrap="none" anchor="ctr"/>
            <a:lstStyle/>
            <a:p>
              <a:pPr algn="ctr"/>
              <a:r>
                <a:rPr lang="en-US" sz="2800" b="1">
                  <a:solidFill>
                    <a:srgbClr val="FDFAF9"/>
                  </a:solidFill>
                  <a:latin typeface="Arial" charset="0"/>
                </a:rPr>
                <a:t>2 giờ</a:t>
              </a:r>
            </a:p>
          </p:txBody>
        </p:sp>
        <p:sp>
          <p:nvSpPr>
            <p:cNvPr id="18450" name="Oval 9"/>
            <p:cNvSpPr>
              <a:spLocks noChangeArrowheads="1"/>
            </p:cNvSpPr>
            <p:nvPr/>
          </p:nvSpPr>
          <p:spPr bwMode="auto">
            <a:xfrm>
              <a:off x="3062" y="2949"/>
              <a:ext cx="432" cy="336"/>
            </a:xfrm>
            <a:prstGeom prst="ellipse">
              <a:avLst/>
            </a:prstGeom>
            <a:gradFill rotWithShape="1">
              <a:gsLst>
                <a:gs pos="0">
                  <a:srgbClr val="180DA7"/>
                </a:gs>
                <a:gs pos="100000">
                  <a:srgbClr val="3333FF"/>
                </a:gs>
              </a:gsLst>
              <a:lin ang="5400000" scaled="1"/>
            </a:gradFill>
            <a:ln w="12700">
              <a:solidFill>
                <a:srgbClr val="FFFF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3200" b="1">
                  <a:latin typeface="Arial" charset="0"/>
                </a:rPr>
                <a:t>C</a:t>
              </a:r>
            </a:p>
          </p:txBody>
        </p:sp>
      </p:grpSp>
      <p:sp>
        <p:nvSpPr>
          <p:cNvPr id="18437" name="AutoShape 10"/>
          <p:cNvSpPr>
            <a:spLocks noChangeArrowheads="1"/>
          </p:cNvSpPr>
          <p:nvPr/>
        </p:nvSpPr>
        <p:spPr bwMode="auto">
          <a:xfrm>
            <a:off x="3556000" y="1143000"/>
            <a:ext cx="6096000" cy="1143000"/>
          </a:xfrm>
          <a:prstGeom prst="horizontalScroll">
            <a:avLst>
              <a:gd name="adj" fmla="val 12500"/>
            </a:avLst>
          </a:prstGeom>
          <a:solidFill>
            <a:srgbClr val="FFFFFF"/>
          </a:solidFill>
          <a:ln w="28575">
            <a:solidFill>
              <a:schemeClr val="bg2"/>
            </a:solidFill>
            <a:round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anchor="ctr"/>
          <a:lstStyle/>
          <a:p>
            <a:pPr algn="ctr"/>
            <a:r>
              <a:rPr lang="en-US" sz="2800" b="1" i="1">
                <a:solidFill>
                  <a:srgbClr val="000000"/>
                </a:solidFill>
              </a:rPr>
              <a:t>Đồng hồ chỉ mấy giờ ?</a:t>
            </a:r>
          </a:p>
        </p:txBody>
      </p:sp>
      <p:sp>
        <p:nvSpPr>
          <p:cNvPr id="36875" name="AutoShape 11"/>
          <p:cNvSpPr>
            <a:spLocks noChangeArrowheads="1"/>
          </p:cNvSpPr>
          <p:nvPr/>
        </p:nvSpPr>
        <p:spPr bwMode="auto">
          <a:xfrm>
            <a:off x="3556000" y="6019800"/>
            <a:ext cx="5791200" cy="609600"/>
          </a:xfrm>
          <a:prstGeom prst="roundRect">
            <a:avLst>
              <a:gd name="adj" fmla="val 16667"/>
            </a:avLst>
          </a:prstGeom>
          <a:solidFill>
            <a:srgbClr val="3D2264"/>
          </a:solidFill>
          <a:ln w="28575">
            <a:solidFill>
              <a:srgbClr val="FDFAF9"/>
            </a:solidFill>
            <a:round/>
            <a:headEnd/>
            <a:tailEnd/>
          </a:ln>
          <a:effectLst>
            <a:outerShdw dist="45791" dir="2021404" algn="ctr" rotWithShape="0">
              <a:schemeClr val="bg2"/>
            </a:outerShdw>
          </a:effectLst>
        </p:spPr>
        <p:txBody>
          <a:bodyPr wrap="none" anchor="ctr"/>
          <a:lstStyle/>
          <a:p>
            <a:pPr algn="ctr"/>
            <a:r>
              <a:rPr lang="en-US" sz="2800" b="1" i="1">
                <a:solidFill>
                  <a:srgbClr val="FDFAF9"/>
                </a:solidFill>
                <a:latin typeface="Arial" charset="0"/>
              </a:rPr>
              <a:t>Chúc mừng các em !</a:t>
            </a:r>
          </a:p>
        </p:txBody>
      </p:sp>
      <p:sp>
        <p:nvSpPr>
          <p:cNvPr id="36877" name="Oval 13"/>
          <p:cNvSpPr>
            <a:spLocks noChangeArrowheads="1"/>
          </p:cNvSpPr>
          <p:nvPr/>
        </p:nvSpPr>
        <p:spPr bwMode="auto">
          <a:xfrm>
            <a:off x="6483351" y="4681538"/>
            <a:ext cx="914400" cy="533400"/>
          </a:xfrm>
          <a:prstGeom prst="ellipse">
            <a:avLst/>
          </a:prstGeom>
          <a:solidFill>
            <a:srgbClr val="FFFF00"/>
          </a:solidFill>
          <a:ln w="12700">
            <a:solidFill>
              <a:srgbClr val="FFFF0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3200" b="1">
                <a:solidFill>
                  <a:srgbClr val="000000"/>
                </a:solidFill>
                <a:latin typeface="Arial" charset="0"/>
              </a:rPr>
              <a:t>C</a:t>
            </a:r>
          </a:p>
        </p:txBody>
      </p:sp>
      <p:grpSp>
        <p:nvGrpSpPr>
          <p:cNvPr id="18440" name="Group 17"/>
          <p:cNvGrpSpPr>
            <a:grpSpLocks/>
          </p:cNvGrpSpPr>
          <p:nvPr/>
        </p:nvGrpSpPr>
        <p:grpSpPr bwMode="auto">
          <a:xfrm>
            <a:off x="1790701" y="2566988"/>
            <a:ext cx="4406900" cy="3276600"/>
            <a:chOff x="846" y="1617"/>
            <a:chExt cx="2082" cy="2064"/>
          </a:xfrm>
        </p:grpSpPr>
        <p:sp>
          <p:nvSpPr>
            <p:cNvPr id="18444" name="Oval 16"/>
            <p:cNvSpPr>
              <a:spLocks noChangeArrowheads="1"/>
            </p:cNvSpPr>
            <p:nvPr/>
          </p:nvSpPr>
          <p:spPr bwMode="auto">
            <a:xfrm>
              <a:off x="1056" y="1776"/>
              <a:ext cx="1632" cy="1584"/>
            </a:xfrm>
            <a:prstGeom prst="ellipse">
              <a:avLst/>
            </a:prstGeom>
            <a:solidFill>
              <a:srgbClr val="FFFF00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18445" name="Picture 15" descr="d07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46" y="1617"/>
              <a:ext cx="2082" cy="20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8441" name="Group 18"/>
          <p:cNvGrpSpPr>
            <a:grpSpLocks/>
          </p:cNvGrpSpPr>
          <p:nvPr/>
        </p:nvGrpSpPr>
        <p:grpSpPr bwMode="auto">
          <a:xfrm>
            <a:off x="101600" y="304800"/>
            <a:ext cx="2133600" cy="1066800"/>
            <a:chOff x="0" y="576"/>
            <a:chExt cx="1008" cy="672"/>
          </a:xfrm>
        </p:grpSpPr>
        <p:sp>
          <p:nvSpPr>
            <p:cNvPr id="18442" name="Oval 19"/>
            <p:cNvSpPr>
              <a:spLocks noChangeArrowheads="1"/>
            </p:cNvSpPr>
            <p:nvPr/>
          </p:nvSpPr>
          <p:spPr bwMode="auto">
            <a:xfrm>
              <a:off x="0" y="576"/>
              <a:ext cx="1008" cy="672"/>
            </a:xfrm>
            <a:prstGeom prst="ellipse">
              <a:avLst/>
            </a:prstGeom>
            <a:solidFill>
              <a:srgbClr val="000099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443" name="WordArt 20"/>
            <p:cNvSpPr>
              <a:spLocks noChangeArrowheads="1" noChangeShapeType="1" noTextEdit="1"/>
            </p:cNvSpPr>
            <p:nvPr/>
          </p:nvSpPr>
          <p:spPr bwMode="auto">
            <a:xfrm>
              <a:off x="136" y="696"/>
              <a:ext cx="768" cy="336"/>
            </a:xfrm>
            <a:prstGeom prst="rect">
              <a:avLst/>
            </a:prstGeom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vi-VN" sz="3600" b="1" kern="10">
                  <a:gradFill rotWithShape="1">
                    <a:gsLst>
                      <a:gs pos="0">
                        <a:srgbClr val="FFFF00"/>
                      </a:gs>
                      <a:gs pos="100000">
                        <a:srgbClr val="FF9933"/>
                      </a:gs>
                    </a:gsLst>
                    <a:path path="rect">
                      <a:fillToRect l="50000" t="50000" r="50000" b="50000"/>
                    </a:path>
                  </a:gradFill>
                  <a:effectLst>
                    <a:outerShdw dist="35921" dir="2700000" algn="ctr" rotWithShape="0">
                      <a:srgbClr val="C0C0C0">
                        <a:alpha val="79999"/>
                      </a:srgbClr>
                    </a:outerShdw>
                  </a:effectLst>
                  <a:latin typeface="Verdana"/>
                  <a:ea typeface="Verdana"/>
                  <a:cs typeface="Verdana"/>
                </a:rPr>
                <a:t>TRÒ CHƠI</a:t>
              </a:r>
              <a:endParaRPr lang="en-US" sz="3600" b="1" kern="10">
                <a:gradFill rotWithShape="1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Verdana"/>
                <a:ea typeface="Verdana"/>
                <a:cs typeface="Verdana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3476545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687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687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68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68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68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68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368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875" grpId="0" animBg="1"/>
      <p:bldP spid="3687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sz="4000">
              <a:latin typeface="Times New Roman" panose="02020603050405020304" charset="0"/>
              <a:cs typeface="Times New Roman" panose="02020603050405020304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54965" y="511175"/>
            <a:ext cx="11513820" cy="4625340"/>
          </a:xfrm>
          <a:prstGeom prst="rect">
            <a:avLst/>
          </a:prstGeom>
        </p:spPr>
      </p:pic>
      <p:sp>
        <p:nvSpPr>
          <p:cNvPr id="5" name="Rounded Rectangle 4"/>
          <p:cNvSpPr/>
          <p:nvPr/>
        </p:nvSpPr>
        <p:spPr>
          <a:xfrm>
            <a:off x="1644015" y="5246370"/>
            <a:ext cx="2324100" cy="95059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>
                <a:latin typeface="Times New Roman" panose="02020603050405020304" charset="0"/>
                <a:cs typeface="Times New Roman" panose="02020603050405020304" charset="0"/>
              </a:rPr>
              <a:t>5 giờ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5467985" y="5246370"/>
            <a:ext cx="2324100" cy="95059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>
                <a:latin typeface="Times New Roman" panose="02020603050405020304" charset="0"/>
                <a:cs typeface="Times New Roman" panose="02020603050405020304" charset="0"/>
              </a:rPr>
              <a:t>2 giờ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9029700" y="5246370"/>
            <a:ext cx="2324100" cy="95059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>
                <a:latin typeface="Times New Roman" panose="02020603050405020304" charset="0"/>
                <a:cs typeface="Times New Roman" panose="02020603050405020304" charset="0"/>
              </a:rPr>
              <a:t>10 giờ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722290" y="511175"/>
            <a:ext cx="6773214" cy="944138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1262130" y="798490"/>
            <a:ext cx="587276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Thực</a:t>
            </a:r>
            <a:r>
              <a:rPr lang="en-US" sz="32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hành</a:t>
            </a:r>
            <a:r>
              <a:rPr lang="en-US" sz="32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xem</a:t>
            </a:r>
            <a:r>
              <a:rPr lang="en-US" sz="32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đồng</a:t>
            </a:r>
            <a:r>
              <a:rPr lang="en-US" sz="32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hồ</a:t>
            </a:r>
            <a:r>
              <a:rPr lang="en-US" sz="32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32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6" grpId="0" animBg="1"/>
      <p:bldP spid="6" grpId="1" animBg="1"/>
      <p:bldP spid="7" grpId="0" animBg="1"/>
      <p:bldP spid="7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7279" y="500799"/>
            <a:ext cx="10341735" cy="570681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756856" y="5589431"/>
            <a:ext cx="15583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  <a:latin typeface="HP001 4 hàng" panose="020B0603050302020204" pitchFamily="34" charset="0"/>
              </a:rPr>
              <a:t>2 </a:t>
            </a:r>
            <a:r>
              <a:rPr lang="en-US" sz="2800" b="1" dirty="0" err="1" smtClean="0">
                <a:solidFill>
                  <a:srgbClr val="FF0000"/>
                </a:solidFill>
                <a:latin typeface="HP001 4 hàng" panose="020B0603050302020204" pitchFamily="34" charset="0"/>
              </a:rPr>
              <a:t>giờ</a:t>
            </a:r>
            <a:endParaRPr lang="en-US" sz="2800" b="1" dirty="0">
              <a:solidFill>
                <a:srgbClr val="FF0000"/>
              </a:solidFill>
              <a:latin typeface="HP001 4 hàng" panose="020B06030503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944118" y="5589431"/>
            <a:ext cx="15583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  <a:latin typeface="HP001 4 hàng" panose="020B0603050302020204" pitchFamily="34" charset="0"/>
              </a:rPr>
              <a:t>10 </a:t>
            </a:r>
            <a:r>
              <a:rPr lang="en-US" sz="2800" b="1" dirty="0" err="1" smtClean="0">
                <a:solidFill>
                  <a:srgbClr val="FF0000"/>
                </a:solidFill>
                <a:latin typeface="HP001 4 hàng" panose="020B0603050302020204" pitchFamily="34" charset="0"/>
              </a:rPr>
              <a:t>giờ</a:t>
            </a:r>
            <a:endParaRPr lang="en-US" sz="2800" b="1" dirty="0">
              <a:solidFill>
                <a:srgbClr val="FF0000"/>
              </a:solidFill>
              <a:latin typeface="HP001 4 hàng" panose="020B06030503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96390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01521" y="163830"/>
            <a:ext cx="9118242" cy="646620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120461" y="167425"/>
            <a:ext cx="8268237" cy="43788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1120461" y="186540"/>
            <a:ext cx="830687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</a:t>
            </a:r>
            <a:r>
              <a:rPr lang="en-US" sz="24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Nối</a:t>
            </a:r>
            <a:r>
              <a:rPr lang="en-US" sz="2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mỗi</a:t>
            </a:r>
            <a:r>
              <a:rPr lang="en-US" sz="2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2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vẽ</a:t>
            </a:r>
            <a:r>
              <a:rPr lang="en-US" sz="2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với</a:t>
            </a:r>
            <a:r>
              <a:rPr lang="en-US" sz="2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đồng</a:t>
            </a:r>
            <a:r>
              <a:rPr lang="en-US" sz="2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hồ</a:t>
            </a:r>
            <a:r>
              <a:rPr lang="en-US" sz="2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thích</a:t>
            </a:r>
            <a:r>
              <a:rPr lang="en-US" sz="2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hợp</a:t>
            </a:r>
            <a:r>
              <a:rPr lang="en-US" sz="2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 </a:t>
            </a:r>
            <a:r>
              <a:rPr lang="en-US" sz="24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theo</a:t>
            </a:r>
            <a:r>
              <a:rPr lang="en-US" sz="2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mẫu</a:t>
            </a:r>
            <a:r>
              <a:rPr lang="en-US" sz="2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en-US" sz="24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3734873" y="2240924"/>
            <a:ext cx="1223493" cy="2562896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H="1">
            <a:off x="3734873" y="1197735"/>
            <a:ext cx="1043190" cy="2498502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 flipH="1">
            <a:off x="3309870" y="2220736"/>
            <a:ext cx="1468194" cy="3304301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5512157" y="1838691"/>
            <a:ext cx="1906073" cy="87791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5885645" y="3696237"/>
            <a:ext cx="502276" cy="176649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V="1">
            <a:off x="5885645" y="5525037"/>
            <a:ext cx="502276" cy="360608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873699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62885" y="267414"/>
            <a:ext cx="10419008" cy="5658950"/>
          </a:xfrm>
          <a:prstGeom prst="rect">
            <a:avLst/>
          </a:prstGeom>
        </p:spPr>
      </p:pic>
      <p:cxnSp>
        <p:nvCxnSpPr>
          <p:cNvPr id="6" name="Straight Arrow Connector 5"/>
          <p:cNvCxnSpPr/>
          <p:nvPr/>
        </p:nvCxnSpPr>
        <p:spPr>
          <a:xfrm>
            <a:off x="4137266" y="1330960"/>
            <a:ext cx="9731" cy="219075"/>
          </a:xfrm>
          <a:prstGeom prst="straightConnector1">
            <a:avLst/>
          </a:prstGeom>
          <a:ln w="28575" cmpd="sng">
            <a:solidFill>
              <a:srgbClr val="FF0000"/>
            </a:solidFill>
            <a:prstDash val="solid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 flipH="1">
            <a:off x="7161619" y="1330960"/>
            <a:ext cx="151130" cy="226060"/>
          </a:xfrm>
          <a:prstGeom prst="straightConnector1">
            <a:avLst/>
          </a:prstGeom>
          <a:ln w="28575" cmpd="sng">
            <a:solidFill>
              <a:srgbClr val="FF0000"/>
            </a:solidFill>
            <a:prstDash val="solid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>
            <a:off x="10428801" y="1315720"/>
            <a:ext cx="170512" cy="234315"/>
          </a:xfrm>
          <a:prstGeom prst="straightConnector1">
            <a:avLst/>
          </a:prstGeom>
          <a:ln w="28575">
            <a:solidFill>
              <a:srgbClr val="FF0000"/>
            </a:solidFill>
            <a:tailEnd type="arrow" w="med" len="med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>
            <a:off x="4129646" y="3808721"/>
            <a:ext cx="15240" cy="301625"/>
          </a:xfrm>
          <a:prstGeom prst="straightConnector1">
            <a:avLst/>
          </a:prstGeom>
          <a:ln w="28575" cmpd="sng">
            <a:solidFill>
              <a:srgbClr val="FF0000"/>
            </a:solidFill>
            <a:prstDash val="solid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flipH="1">
            <a:off x="7161619" y="3861425"/>
            <a:ext cx="151130" cy="248921"/>
          </a:xfrm>
          <a:prstGeom prst="straightConnector1">
            <a:avLst/>
          </a:prstGeom>
          <a:ln w="28575" cmpd="sng">
            <a:solidFill>
              <a:srgbClr val="FF0000"/>
            </a:solidFill>
            <a:prstDash val="solid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flipH="1" flipV="1">
            <a:off x="10135673" y="3861425"/>
            <a:ext cx="213004" cy="7620"/>
          </a:xfrm>
          <a:prstGeom prst="straightConnector1">
            <a:avLst/>
          </a:prstGeom>
          <a:ln w="28575" cmpd="sng">
            <a:solidFill>
              <a:srgbClr val="FF0000"/>
            </a:solidFill>
            <a:prstDash val="solid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1204175" y="121168"/>
            <a:ext cx="9736428" cy="649068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1307207" y="267414"/>
            <a:ext cx="101871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 a, </a:t>
            </a:r>
            <a:r>
              <a:rPr lang="en-US" sz="28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Vẽ</a:t>
            </a:r>
            <a:r>
              <a:rPr lang="en-US" sz="28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thêm</a:t>
            </a:r>
            <a:r>
              <a:rPr lang="en-US" sz="28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kim</a:t>
            </a:r>
            <a:r>
              <a:rPr lang="en-US" sz="28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ngắn</a:t>
            </a:r>
            <a:r>
              <a:rPr lang="en-US" sz="28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vào</a:t>
            </a:r>
            <a:r>
              <a:rPr lang="en-US" sz="28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mỗi</a:t>
            </a:r>
            <a:r>
              <a:rPr lang="en-US" sz="28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đồng</a:t>
            </a:r>
            <a:r>
              <a:rPr lang="en-US" sz="28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hồ</a:t>
            </a:r>
            <a:r>
              <a:rPr lang="en-US" sz="28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cho</a:t>
            </a:r>
            <a:r>
              <a:rPr lang="en-US" sz="28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thích</a:t>
            </a:r>
            <a:r>
              <a:rPr lang="en-US" sz="28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hợp</a:t>
            </a:r>
            <a:endParaRPr lang="en-US" sz="28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6094" y="6092807"/>
            <a:ext cx="6105525" cy="5524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11.0&quot;&gt;&lt;object type=&quot;1&quot; unique_id=&quot;10001&quot;&gt;&lt;object type=&quot;2&quot; unique_id=&quot;10002&quot;&gt;&lt;object type=&quot;3&quot; unique_id=&quot;10004&quot;&gt;&lt;property id=&quot;20148&quot; value=&quot;5&quot;/&gt;&lt;property id=&quot;20300&quot; value=&quot;Slide 1&quot;/&gt;&lt;property id=&quot;20307&quot; value=&quot;259&quot;/&gt;&lt;/object&gt;&lt;object type=&quot;3&quot; unique_id=&quot;10012&quot;&gt;&lt;property id=&quot;20148&quot; value=&quot;5&quot;/&gt;&lt;property id=&quot;20300&quot; value=&quot;Slide 2&quot;/&gt;&lt;property id=&quot;20307&quot; value=&quot;267&quot;/&gt;&lt;/object&gt;&lt;object type=&quot;3&quot; unique_id=&quot;10013&quot;&gt;&lt;property id=&quot;20148&quot; value=&quot;5&quot;/&gt;&lt;property id=&quot;20300&quot; value=&quot;Slide 3&quot;/&gt;&lt;property id=&quot;20307&quot; value=&quot;269&quot;/&gt;&lt;/object&gt;&lt;object type=&quot;3&quot; unique_id=&quot;10021&quot;&gt;&lt;property id=&quot;20148&quot; value=&quot;5&quot;/&gt;&lt;property id=&quot;20300&quot; value=&quot;Slide 6&quot;/&gt;&lt;property id=&quot;20307&quot; value=&quot;279&quot;/&gt;&lt;/object&gt;&lt;object type=&quot;3&quot; unique_id=&quot;10022&quot;&gt;&lt;property id=&quot;20148&quot; value=&quot;5&quot;/&gt;&lt;property id=&quot;20300&quot; value=&quot;Slide 7&quot;/&gt;&lt;property id=&quot;20307&quot; value=&quot;280&quot;/&gt;&lt;/object&gt;&lt;object type=&quot;3&quot; unique_id=&quot;10116&quot;&gt;&lt;property id=&quot;20148&quot; value=&quot;5&quot;/&gt;&lt;property id=&quot;20300&quot; value=&quot;Slide 4&quot;/&gt;&lt;property id=&quot;20307&quot; value=&quot;282&quot;/&gt;&lt;/object&gt;&lt;object type=&quot;3&quot; unique_id=&quot;10237&quot;&gt;&lt;property id=&quot;20148&quot; value=&quot;5&quot;/&gt;&lt;property id=&quot;20300&quot; value=&quot;Slide 5&quot;/&gt;&lt;property id=&quot;20307&quot; value=&quot;284&quot;/&gt;&lt;/object&gt;&lt;/object&gt;&lt;object type=&quot;8&quot; unique_id=&quot;10046&quot;&gt;&lt;/object&gt;&lt;/object&gt;&lt;/database&gt;"/>
  <p:tag name="SECTOMILLISECCONVERTED" val="1"/>
</p:tagLst>
</file>

<file path=ppt/theme/theme1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204</TotalTime>
  <Words>133</Words>
  <Application>Microsoft Office PowerPoint</Application>
  <PresentationFormat>Custom</PresentationFormat>
  <Paragraphs>43</Paragraphs>
  <Slides>10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2_Office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CHÀO MỪNG CÁC CON ĐẾN VỚI TIẾT TOÁN</dc:title>
  <dc:creator>Administrator</dc:creator>
  <cp:lastModifiedBy>VIP DG</cp:lastModifiedBy>
  <cp:revision>11</cp:revision>
  <dcterms:created xsi:type="dcterms:W3CDTF">2020-10-02T03:43:42Z</dcterms:created>
  <dcterms:modified xsi:type="dcterms:W3CDTF">2022-03-11T14:49:56Z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1033-11.2.0.9684</vt:lpwstr>
  </property>
</Properties>
</file>