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6" r:id="rId4"/>
    <p:sldId id="26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0291" y="3219271"/>
              <a:ext cx="5683091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ngày lễ trong tuần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76" y="476519"/>
            <a:ext cx="8772525" cy="415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12" y="5027120"/>
            <a:ext cx="7362825" cy="84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5899" y="5189372"/>
            <a:ext cx="615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12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35" y="319405"/>
            <a:ext cx="747395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93714" cy="632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92710" y="1354308"/>
            <a:ext cx="8375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8474" y="2415825"/>
            <a:ext cx="935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sáu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bảy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nhật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198451" y="4384022"/>
            <a:ext cx="1745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sáu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974013" y="5401499"/>
            <a:ext cx="1745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16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6" y="228599"/>
            <a:ext cx="12203336" cy="642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2934036"/>
            <a:ext cx="622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292" y="4271293"/>
            <a:ext cx="622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1153" y="5352290"/>
            <a:ext cx="5224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nhật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anose="02020603050405020304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0" y="519430"/>
            <a:ext cx="9934575" cy="58185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18885" y="4278140"/>
            <a:ext cx="1907540" cy="528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sáu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18885" y="4822173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ba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31280" y="5337712"/>
            <a:ext cx="1907540" cy="47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năm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31280" y="5835275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bảy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270456"/>
            <a:ext cx="10818253" cy="6323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6" y="301365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924" y="3758485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948" y="5114678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711" y="5822564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515154"/>
            <a:ext cx="11011437" cy="5743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6" y="301365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286" y="419636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018" y="5213798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5" y="0"/>
            <a:ext cx="8639175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9" y="3150629"/>
            <a:ext cx="9997294" cy="2606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0963" y="3019425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4118" y="3680254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0963" y="4388140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125" y="5122234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48" y="290848"/>
            <a:ext cx="9286875" cy="574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3261" y="1378039"/>
            <a:ext cx="132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78&quot;&gt;&lt;property id=&quot;20148&quot; value=&quot;5&quot;/&gt;&lt;property id=&quot;20300&quot; value=&quot;Slide 6&quot;/&gt;&lt;property id=&quot;20307&quot; value=&quot;262&quot;/&gt;&lt;/object&gt;&lt;object type=&quot;3&quot; unique_id=&quot;10103&quot;&gt;&lt;property id=&quot;20148&quot; value=&quot;5&quot;/&gt;&lt;property id=&quot;20300&quot; value=&quot;Slide 7&quot;/&gt;&lt;property id=&quot;20307&quot; value=&quot;263&quot;/&gt;&lt;/object&gt;&lt;object type=&quot;3&quot; unique_id=&quot;10158&quot;&gt;&lt;property id=&quot;20148&quot; value=&quot;5&quot;/&gt;&lt;property id=&quot;20300&quot; value=&quot;Slide 8&quot;/&gt;&lt;property id=&quot;20307&quot; value=&quot;264&quot;/&gt;&lt;/object&gt;&lt;object type=&quot;3&quot; unique_id=&quot;10159&quot;&gt;&lt;property id=&quot;20148&quot; value=&quot;5&quot;/&gt;&lt;property id=&quot;20300&quot; value=&quot;Slide 9&quot;/&gt;&lt;property id=&quot;20307&quot; value=&quot;265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110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VIP DG</cp:lastModifiedBy>
  <cp:revision>12</cp:revision>
  <dcterms:created xsi:type="dcterms:W3CDTF">2020-10-02T04:13:31Z</dcterms:created>
  <dcterms:modified xsi:type="dcterms:W3CDTF">2022-03-10T13:56:28Z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