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70" r:id="rId3"/>
    <p:sldId id="271" r:id="rId4"/>
    <p:sldId id="272" r:id="rId5"/>
    <p:sldId id="273" r:id="rId6"/>
  </p:sldIdLst>
  <p:sldSz cx="12192000" cy="6858000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228600"/>
            <a:ext cx="12192000" cy="6400800"/>
            <a:chOff x="0" y="228600"/>
            <a:chExt cx="9144000" cy="6400800"/>
          </a:xfrm>
        </p:grpSpPr>
        <p:pic>
          <p:nvPicPr>
            <p:cNvPr id="2050" name="Picture 2" descr="Kết quả hình ảnh cho cute background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256"/>
            <a:stretch>
              <a:fillRect/>
            </a:stretch>
          </p:blipFill>
          <p:spPr bwMode="auto">
            <a:xfrm>
              <a:off x="0" y="228600"/>
              <a:ext cx="9144000" cy="640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367890" y="3219271"/>
              <a:ext cx="430791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b="1" dirty="0" err="1" smtClean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Luyện</a:t>
              </a:r>
              <a:r>
                <a:rPr lang="en-US" sz="6000" b="1" dirty="0" smtClean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6000" b="1" dirty="0" err="1" smtClean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tập</a:t>
              </a:r>
              <a:r>
                <a:rPr lang="en-US" sz="6000" b="1" dirty="0" smtClean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6000" b="1" dirty="0" err="1" smtClean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chung</a:t>
              </a:r>
              <a:endParaRPr lang="en-US" sz="6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60" y="-26890"/>
            <a:ext cx="8715375" cy="36447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141" y="3654243"/>
            <a:ext cx="7839075" cy="2257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40634" y="2560241"/>
            <a:ext cx="1006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8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69332" y="2604883"/>
            <a:ext cx="1006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4832" y="2441235"/>
            <a:ext cx="1006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580623" y="3055906"/>
            <a:ext cx="630694" cy="130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621426" y="3039572"/>
            <a:ext cx="1006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62684" y="2139247"/>
            <a:ext cx="1006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57404" y="2218753"/>
            <a:ext cx="1006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96568" y="2368269"/>
            <a:ext cx="1006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24735" y="3045935"/>
            <a:ext cx="1006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3792524" y="3033056"/>
            <a:ext cx="630694" cy="130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901438" y="2152871"/>
            <a:ext cx="1006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5679" y="2454796"/>
            <a:ext cx="1006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64785" y="2502037"/>
            <a:ext cx="1006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5863149" y="3012226"/>
            <a:ext cx="630694" cy="130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94884" y="2990767"/>
            <a:ext cx="1006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37420" y="2081663"/>
            <a:ext cx="1006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22012" y="2457069"/>
            <a:ext cx="1006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75263" y="2324250"/>
            <a:ext cx="1006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7953949" y="2931591"/>
            <a:ext cx="630694" cy="130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922011" y="2940059"/>
            <a:ext cx="1006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55234" y="4308213"/>
            <a:ext cx="1006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55234" y="4833932"/>
            <a:ext cx="1006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82273" y="4575457"/>
            <a:ext cx="1006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1687846" y="5272479"/>
            <a:ext cx="630694" cy="130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647183" y="5356789"/>
            <a:ext cx="1006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19869" y="4243829"/>
            <a:ext cx="1006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99916" y="4785360"/>
            <a:ext cx="1006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661763" y="4456560"/>
            <a:ext cx="1006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3970549" y="5292404"/>
            <a:ext cx="630694" cy="130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937495" y="5338533"/>
            <a:ext cx="1006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913704" y="4198201"/>
            <a:ext cx="1006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926398" y="4687704"/>
            <a:ext cx="1006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41249" y="4474147"/>
            <a:ext cx="1006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5881823" y="5173388"/>
            <a:ext cx="630694" cy="130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944347" y="5272479"/>
            <a:ext cx="1006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171967" y="4181759"/>
            <a:ext cx="1006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171967" y="4730029"/>
            <a:ext cx="1006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983486" y="4395316"/>
            <a:ext cx="1006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8154018" y="5202126"/>
            <a:ext cx="630694" cy="130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8158727" y="5235973"/>
            <a:ext cx="1006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54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6" grpId="0"/>
      <p:bldP spid="9" grpId="0"/>
      <p:bldP spid="11" grpId="0"/>
      <p:bldP spid="12" grpId="0"/>
      <p:bldP spid="13" grpId="0"/>
      <p:bldP spid="15" grpId="0"/>
      <p:bldP spid="17" grpId="0"/>
      <p:bldP spid="18" grpId="0"/>
      <p:bldP spid="20" grpId="0"/>
      <p:bldP spid="21" grpId="0"/>
      <p:bldP spid="22" grpId="0"/>
      <p:bldP spid="23" grpId="0"/>
      <p:bldP spid="27" grpId="0"/>
      <p:bldP spid="28" grpId="0"/>
      <p:bldP spid="29" grpId="0"/>
      <p:bldP spid="31" grpId="0"/>
      <p:bldP spid="32" grpId="0"/>
      <p:bldP spid="33" grpId="0"/>
      <p:bldP spid="34" grpId="0"/>
      <p:bldP spid="36" grpId="0"/>
      <p:bldP spid="37" grpId="0"/>
      <p:bldP spid="38" grpId="0"/>
      <p:bldP spid="39" grpId="0"/>
      <p:bldP spid="41" grpId="0"/>
      <p:bldP spid="42" grpId="0"/>
      <p:bldP spid="43" grpId="0"/>
      <p:bldP spid="44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824" y="447674"/>
            <a:ext cx="10663706" cy="6275097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409127" y="2704563"/>
            <a:ext cx="2163650" cy="914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9659155" y="2614411"/>
            <a:ext cx="180304" cy="7984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056845" y="4121239"/>
            <a:ext cx="1466044" cy="5924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793347" y="3960253"/>
            <a:ext cx="2163650" cy="914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6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05" y="386366"/>
            <a:ext cx="11243256" cy="43094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15944" y="2086377"/>
            <a:ext cx="3863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5944" y="3500907"/>
            <a:ext cx="3863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1707" y="1981199"/>
            <a:ext cx="3863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91859" y="3500906"/>
            <a:ext cx="3863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04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871" y="108531"/>
            <a:ext cx="9210675" cy="1695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343" y="1803981"/>
            <a:ext cx="7933387" cy="30513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8411" y="5162550"/>
            <a:ext cx="6953250" cy="1695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63662" y="5254580"/>
            <a:ext cx="798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9273" y="5254579"/>
            <a:ext cx="798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34884" y="5254578"/>
            <a:ext cx="798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64524" y="5254577"/>
            <a:ext cx="798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3505" y="5966010"/>
            <a:ext cx="798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93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7&quot;&gt;&lt;property id=&quot;20148&quot; value=&quot;5&quot;/&gt;&lt;property id=&quot;20300&quot; value=&quot;Slide 1&quot;/&gt;&lt;property id=&quot;20307&quot; value=&quot;257&quot;/&gt;&lt;/object&gt;&lt;object type=&quot;3&quot; unique_id=&quot;10091&quot;&gt;&lt;property id=&quot;20148&quot; value=&quot;5&quot;/&gt;&lt;property id=&quot;20300&quot; value=&quot;Slide 2&quot;/&gt;&lt;property id=&quot;20307&quot; value=&quot;270&quot;/&gt;&lt;/object&gt;&lt;object type=&quot;3&quot; unique_id=&quot;10183&quot;&gt;&lt;property id=&quot;20148&quot; value=&quot;5&quot;/&gt;&lt;property id=&quot;20300&quot; value=&quot;Slide 3&quot;/&gt;&lt;property id=&quot;20307&quot; value=&quot;271&quot;/&gt;&lt;/object&gt;&lt;object type=&quot;3&quot; unique_id=&quot;10212&quot;&gt;&lt;property id=&quot;20148&quot; value=&quot;5&quot;/&gt;&lt;property id=&quot;20300&quot; value=&quot;Slide 4&quot;/&gt;&lt;property id=&quot;20307&quot; value=&quot;272&quot;/&gt;&lt;/object&gt;&lt;object type=&quot;3&quot; unique_id=&quot;10253&quot;&gt;&lt;property id=&quot;20148&quot; value=&quot;5&quot;/&gt;&lt;property id=&quot;20300&quot; value=&quot;Slide 5&quot;/&gt;&lt;property id=&quot;20307&quot; value=&quot;273&quot;/&gt;&lt;/object&gt;&lt;/object&gt;&lt;object type=&quot;8&quot; unique_id=&quot;1002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46</Words>
  <Application>Microsoft Office PowerPoint</Application>
  <PresentationFormat>Custom</PresentationFormat>
  <Paragraphs>42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CON ĐẾN VỚI TIẾT TOÁN</dc:title>
  <dc:creator>Administrator</dc:creator>
  <cp:lastModifiedBy>VIP DG</cp:lastModifiedBy>
  <cp:revision>19</cp:revision>
  <dcterms:created xsi:type="dcterms:W3CDTF">2020-10-02T04:45:38Z</dcterms:created>
  <dcterms:modified xsi:type="dcterms:W3CDTF">2022-03-09T14:08:29Z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