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69" r:id="rId3"/>
    <p:sldId id="264" r:id="rId4"/>
    <p:sldId id="265" r:id="rId5"/>
    <p:sldId id="266" r:id="rId6"/>
    <p:sldId id="267" r:id="rId7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206916" y="3219271"/>
              <a:ext cx="2629853" cy="10147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 err="1" smtClean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Luyện tập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058" y="462633"/>
            <a:ext cx="9201150" cy="55904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60316" y="3928056"/>
            <a:ext cx="1006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2752" y="4975537"/>
            <a:ext cx="923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72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5632" y="3928056"/>
            <a:ext cx="540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4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97729" y="4990563"/>
            <a:ext cx="894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54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09910" y="3928056"/>
            <a:ext cx="540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82006" y="5053884"/>
            <a:ext cx="828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8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5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635" y="471170"/>
            <a:ext cx="8785225" cy="6261735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5205095" y="2304415"/>
            <a:ext cx="1327785" cy="236855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H="1">
            <a:off x="6080760" y="2787015"/>
            <a:ext cx="255905" cy="292735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877310" y="2150110"/>
            <a:ext cx="990904" cy="310447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439438" y="5939218"/>
            <a:ext cx="1996224" cy="178247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205095" y="5254580"/>
            <a:ext cx="244264" cy="33244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78635" y="539892"/>
            <a:ext cx="8498706" cy="6879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51409" y="641905"/>
            <a:ext cx="9362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2.Nối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895" y="944245"/>
            <a:ext cx="10514330" cy="425958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5250815" y="1806575"/>
            <a:ext cx="844550" cy="85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10</a:t>
            </a:r>
          </a:p>
        </p:txBody>
      </p:sp>
      <p:sp>
        <p:nvSpPr>
          <p:cNvPr id="4" name="Rectangles 3"/>
          <p:cNvSpPr/>
          <p:nvPr/>
        </p:nvSpPr>
        <p:spPr>
          <a:xfrm>
            <a:off x="4638040" y="3094990"/>
            <a:ext cx="844550" cy="85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5" name="Rectangles 4"/>
          <p:cNvSpPr/>
          <p:nvPr/>
        </p:nvSpPr>
        <p:spPr>
          <a:xfrm>
            <a:off x="5250815" y="4045585"/>
            <a:ext cx="844550" cy="85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30</a:t>
            </a:r>
          </a:p>
        </p:txBody>
      </p:sp>
      <p:sp>
        <p:nvSpPr>
          <p:cNvPr id="6" name="Rectangles 5"/>
          <p:cNvSpPr/>
          <p:nvPr/>
        </p:nvSpPr>
        <p:spPr>
          <a:xfrm>
            <a:off x="10085705" y="1903730"/>
            <a:ext cx="844550" cy="85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40</a:t>
            </a:r>
          </a:p>
        </p:txBody>
      </p:sp>
      <p:sp>
        <p:nvSpPr>
          <p:cNvPr id="7" name="Rectangles 6"/>
          <p:cNvSpPr/>
          <p:nvPr/>
        </p:nvSpPr>
        <p:spPr>
          <a:xfrm>
            <a:off x="9723120" y="2954020"/>
            <a:ext cx="844550" cy="904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6</a:t>
            </a:r>
          </a:p>
        </p:txBody>
      </p:sp>
      <p:sp>
        <p:nvSpPr>
          <p:cNvPr id="8" name="Rectangles 7"/>
          <p:cNvSpPr/>
          <p:nvPr/>
        </p:nvSpPr>
        <p:spPr>
          <a:xfrm>
            <a:off x="10221595" y="3954780"/>
            <a:ext cx="844550" cy="859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345" y="1059815"/>
            <a:ext cx="11072495" cy="4390390"/>
          </a:xfrm>
          <a:prstGeom prst="rect">
            <a:avLst/>
          </a:prstGeom>
        </p:spPr>
      </p:pic>
      <p:sp>
        <p:nvSpPr>
          <p:cNvPr id="3" name="Rectangles 2"/>
          <p:cNvSpPr/>
          <p:nvPr/>
        </p:nvSpPr>
        <p:spPr>
          <a:xfrm>
            <a:off x="3771900" y="3255010"/>
            <a:ext cx="618490" cy="784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50</a:t>
            </a:r>
          </a:p>
        </p:txBody>
      </p:sp>
      <p:sp>
        <p:nvSpPr>
          <p:cNvPr id="4" name="Rectangles 3"/>
          <p:cNvSpPr/>
          <p:nvPr/>
        </p:nvSpPr>
        <p:spPr>
          <a:xfrm>
            <a:off x="5060315" y="4039235"/>
            <a:ext cx="618490" cy="784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30</a:t>
            </a:r>
          </a:p>
        </p:txBody>
      </p:sp>
      <p:sp>
        <p:nvSpPr>
          <p:cNvPr id="5" name="Rectangles 4"/>
          <p:cNvSpPr/>
          <p:nvPr/>
        </p:nvSpPr>
        <p:spPr>
          <a:xfrm>
            <a:off x="8908415" y="3352165"/>
            <a:ext cx="618490" cy="784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30</a:t>
            </a:r>
          </a:p>
        </p:txBody>
      </p:sp>
      <p:sp>
        <p:nvSpPr>
          <p:cNvPr id="6" name="Rectangles 5"/>
          <p:cNvSpPr/>
          <p:nvPr/>
        </p:nvSpPr>
        <p:spPr>
          <a:xfrm>
            <a:off x="10205720" y="4039235"/>
            <a:ext cx="648335" cy="784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60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751" y="635"/>
            <a:ext cx="8347710" cy="48675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714" y="4714901"/>
            <a:ext cx="8763000" cy="2009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8361" y="4998736"/>
            <a:ext cx="772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81093" y="4946354"/>
            <a:ext cx="772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93724" y="4946354"/>
            <a:ext cx="772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6790" y="4946354"/>
            <a:ext cx="772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25178" y="5833716"/>
            <a:ext cx="772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7&quot;&gt;&lt;property id=&quot;20148&quot; value=&quot;5&quot;/&gt;&lt;property id=&quot;20300&quot; value=&quot;Slide 1&quot;/&gt;&lt;property id=&quot;20307&quot; value=&quot;257&quot;/&gt;&lt;/object&gt;&lt;object type=&quot;3&quot; unique_id=&quot;10009&quot;&gt;&lt;property id=&quot;20148&quot; value=&quot;5&quot;/&gt;&lt;property id=&quot;20300&quot; value=&quot;Slide 3&quot;/&gt;&lt;property id=&quot;20307&quot; value=&quot;264&quot;/&gt;&lt;/object&gt;&lt;object type=&quot;3&quot; unique_id=&quot;10010&quot;&gt;&lt;property id=&quot;20148&quot; value=&quot;5&quot;/&gt;&lt;property id=&quot;20300&quot; value=&quot;Slide 5&quot;/&gt;&lt;property id=&quot;20307&quot; value=&quot;266&quot;/&gt;&lt;/object&gt;&lt;object type=&quot;3&quot; unique_id=&quot;10011&quot;&gt;&lt;property id=&quot;20148&quot; value=&quot;5&quot;/&gt;&lt;property id=&quot;20300&quot; value=&quot;Slide 4&quot;/&gt;&lt;property id=&quot;20307&quot; value=&quot;265&quot;/&gt;&lt;/object&gt;&lt;object type=&quot;3&quot; unique_id=&quot;10012&quot;&gt;&lt;property id=&quot;20148&quot; value=&quot;5&quot;/&gt;&lt;property id=&quot;20300&quot; value=&quot;Slide 6&quot;/&gt;&lt;property id=&quot;20307&quot; value=&quot;267&quot;/&gt;&lt;/object&gt;&lt;object type=&quot;3&quot; unique_id=&quot;10065&quot;&gt;&lt;property id=&quot;20148&quot; value=&quot;5&quot;/&gt;&lt;property id=&quot;20300&quot; value=&quot;Slide 2&quot;/&gt;&lt;property id=&quot;20307&quot; value=&quot;269&quot;/&gt;&lt;/object&gt;&lt;/object&gt;&lt;object type=&quot;8&quot; unique_id=&quot;1002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32</Words>
  <Application>Microsoft Office PowerPoint</Application>
  <PresentationFormat>Custom</PresentationFormat>
  <Paragraphs>23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CON ĐẾN VỚI TIẾT TOÁN</dc:title>
  <dc:creator>Administrator</dc:creator>
  <cp:lastModifiedBy>VIP DG</cp:lastModifiedBy>
  <cp:revision>10</cp:revision>
  <dcterms:created xsi:type="dcterms:W3CDTF">2020-10-02T04:45:38Z</dcterms:created>
  <dcterms:modified xsi:type="dcterms:W3CDTF">2022-03-09T14:08:32Z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