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3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4D0-D7E2-4563-AEFA-F50DF77A8FC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.xml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audio" Target="../media/audio2.wav"/><Relationship Id="rId21" Type="http://schemas.openxmlformats.org/officeDocument/2006/relationships/slide" Target="slide5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3.xml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audio" Target="../media/audio4.wav"/><Relationship Id="rId15" Type="http://schemas.openxmlformats.org/officeDocument/2006/relationships/slide" Target="slide2.xml"/><Relationship Id="rId23" Type="http://schemas.openxmlformats.org/officeDocument/2006/relationships/image" Target="../media/image16.jpeg"/><Relationship Id="rId28" Type="http://schemas.openxmlformats.org/officeDocument/2006/relationships/image" Target="../media/image19.png"/><Relationship Id="rId10" Type="http://schemas.openxmlformats.org/officeDocument/2006/relationships/image" Target="../media/image8.GIF"/><Relationship Id="rId19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7.GIF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1.xml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audio" Target="../media/audio7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7.wav"/><Relationship Id="rId7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slide" Target="slide1.xml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6.wav"/><Relationship Id="rId7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slide" Target="slide1.xml"/><Relationship Id="rId4" Type="http://schemas.openxmlformats.org/officeDocument/2006/relationships/image" Target="../media/image20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30" y="754380"/>
            <a:ext cx="10732770" cy="412940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138170" y="5125720"/>
            <a:ext cx="4646930" cy="135826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14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85" y="1041400"/>
            <a:ext cx="9934575" cy="4406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71900" y="5638800"/>
            <a:ext cx="427037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Băng xanh lá dài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235" y="810260"/>
            <a:ext cx="10831195" cy="5200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38605" y="1579880"/>
            <a:ext cx="3380105" cy="664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70" y="1025525"/>
            <a:ext cx="9966960" cy="49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5" y="244699"/>
            <a:ext cx="8409904" cy="6362163"/>
          </a:xfrm>
        </p:spPr>
      </p:pic>
      <p:sp>
        <p:nvSpPr>
          <p:cNvPr id="5" name="TextBox 4"/>
          <p:cNvSpPr txBox="1"/>
          <p:nvPr/>
        </p:nvSpPr>
        <p:spPr>
          <a:xfrm>
            <a:off x="4494727" y="3322749"/>
            <a:ext cx="77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8214" y="5834130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69" y="347731"/>
            <a:ext cx="8848851" cy="5924280"/>
          </a:xfrm>
        </p:spPr>
      </p:pic>
      <p:sp>
        <p:nvSpPr>
          <p:cNvPr id="5" name="TextBox 4"/>
          <p:cNvSpPr txBox="1"/>
          <p:nvPr/>
        </p:nvSpPr>
        <p:spPr>
          <a:xfrm>
            <a:off x="8229600" y="2137893"/>
            <a:ext cx="54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5369" y="3017483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580" y="3721994"/>
            <a:ext cx="75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669702"/>
            <a:ext cx="9427335" cy="5456462"/>
          </a:xfrm>
        </p:spPr>
      </p:pic>
      <p:sp>
        <p:nvSpPr>
          <p:cNvPr id="5" name="TextBox 4"/>
          <p:cNvSpPr txBox="1"/>
          <p:nvPr/>
        </p:nvSpPr>
        <p:spPr>
          <a:xfrm>
            <a:off x="5602309" y="1584102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155" y="2045767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372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412125"/>
            <a:ext cx="9929611" cy="5701160"/>
          </a:xfrm>
        </p:spPr>
      </p:pic>
    </p:spTree>
    <p:extLst>
      <p:ext uri="{BB962C8B-B14F-4D97-AF65-F5344CB8AC3E}">
        <p14:creationId xmlns:p14="http://schemas.microsoft.com/office/powerpoint/2010/main" val="8546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zyDaveIntroTheme-LauraShigihara-48698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  <p:pic>
        <p:nvPicPr>
          <p:cNvPr id="14344" name="Picture 8" descr="Boxhead The Zombie Wars - Unblocked Games 66 77 76 99 - Hack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3" y="2732315"/>
            <a:ext cx="3062514" cy="17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3741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1317914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1675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375800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4967007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1544" y="149501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3078" y="2432502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3078" y="35801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30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3078" y="61173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oa 1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4190" y="87110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4190" y="188075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4190" y="308609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oa 4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4190" y="436764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oa 5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4190" y="553142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3194174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43355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80777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73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32485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ombies 1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2086" y="316055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777" y="1235651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7240" y="250940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ombies 4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96378" y="352684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Zombies 5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5920" y="4600139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1019646"/>
            <a:ext cx="474435" cy="430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2012471"/>
            <a:ext cx="474435" cy="4309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3241161"/>
            <a:ext cx="474435" cy="4309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4537669"/>
            <a:ext cx="474435" cy="4309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5690173"/>
            <a:ext cx="474435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4532456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6054999" y="174616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3468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5998068" y="413301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7581045" y="524589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3" name="Picture 1236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3001" r="11961" b="10462"/>
          <a:stretch>
            <a:fillRect/>
          </a:stretch>
        </p:blipFill>
        <p:spPr>
          <a:xfrm>
            <a:off x="11097900" y="108210"/>
            <a:ext cx="949195" cy="994566"/>
          </a:xfrm>
          <a:prstGeom prst="rect">
            <a:avLst/>
          </a:prstGeom>
        </p:spPr>
      </p:pic>
      <p:pic>
        <p:nvPicPr>
          <p:cNvPr id="12365" name="Picture 12364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2087" r="13468" b="15742"/>
          <a:stretch>
            <a:fillRect/>
          </a:stretch>
        </p:blipFill>
        <p:spPr>
          <a:xfrm>
            <a:off x="11097900" y="1200720"/>
            <a:ext cx="949195" cy="807895"/>
          </a:xfrm>
          <a:prstGeom prst="rect">
            <a:avLst/>
          </a:prstGeom>
        </p:spPr>
      </p:pic>
      <p:pic>
        <p:nvPicPr>
          <p:cNvPr id="12374" name="Picture 12373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1831" r="12037" b="17330"/>
          <a:stretch>
            <a:fillRect/>
          </a:stretch>
        </p:blipFill>
        <p:spPr>
          <a:xfrm>
            <a:off x="11148700" y="2106559"/>
            <a:ext cx="914285" cy="790576"/>
          </a:xfrm>
          <a:prstGeom prst="rect">
            <a:avLst/>
          </a:prstGeom>
        </p:spPr>
      </p:pic>
      <p:pic>
        <p:nvPicPr>
          <p:cNvPr id="12376" name="Picture 12375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7416" r="11302" b="13150"/>
          <a:stretch>
            <a:fillRect/>
          </a:stretch>
        </p:blipFill>
        <p:spPr>
          <a:xfrm>
            <a:off x="11097900" y="2995079"/>
            <a:ext cx="977689" cy="902277"/>
          </a:xfrm>
          <a:prstGeom prst="rect">
            <a:avLst/>
          </a:prstGeom>
        </p:spPr>
      </p:pic>
      <p:pic>
        <p:nvPicPr>
          <p:cNvPr id="12378" name="Picture 1237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6919" r="19565" b="13647"/>
          <a:stretch>
            <a:fillRect/>
          </a:stretch>
        </p:blipFill>
        <p:spPr>
          <a:xfrm>
            <a:off x="11110600" y="3995301"/>
            <a:ext cx="868447" cy="902278"/>
          </a:xfrm>
          <a:prstGeom prst="rect">
            <a:avLst/>
          </a:prstGeom>
        </p:spPr>
      </p:pic>
      <p:pic>
        <p:nvPicPr>
          <p:cNvPr id="12465" name="Picture 177" descr="You Win - Comic Speech Bubble Cartoon Game Assets Vector Image"/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"/>
          <a:stretch>
            <a:fillRect/>
          </a:stretch>
        </p:blipFill>
        <p:spPr bwMode="auto">
          <a:xfrm>
            <a:off x="1853996" y="-6507478"/>
            <a:ext cx="8034564" cy="70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e Game Ui Stock Illustrations – 7,871 Mobile Game Ui Stock  Illustrations, Vectors &amp; Clipart - Dreamstime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736481"/>
              </a:clrFrom>
              <a:clrTo>
                <a:srgbClr val="7364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25375" y1="14250" x2="40000" y2="33375"/>
                        <a14:backgroundMark x1="9875" y1="21250" x2="23250" y2="34625"/>
                        <a14:backgroundMark x1="23250" y1="34625" x2="26000" y2="39000"/>
                        <a14:backgroundMark x1="25875" y1="23250" x2="31500" y2="29625"/>
                        <a14:backgroundMark x1="31500" y1="29625" x2="36500" y2="33000"/>
                        <a14:backgroundMark x1="29250" y1="11500" x2="46250" y2="30500"/>
                        <a14:backgroundMark x1="45250" y1="15750" x2="47250" y2="24125"/>
                        <a14:backgroundMark x1="50250" y1="20625" x2="52875" y2="27375"/>
                        <a14:backgroundMark x1="52875" y1="27375" x2="62000" y2="30750"/>
                        <a14:backgroundMark x1="72125" y1="36250" x2="71250" y2="39875"/>
                        <a14:backgroundMark x1="85000" y1="42125" x2="78625" y2="46500"/>
                        <a14:backgroundMark x1="78625" y1="46500" x2="91125" y2="54250"/>
                        <a14:backgroundMark x1="87250" y1="58875" x2="80875" y2="55500"/>
                        <a14:backgroundMark x1="80875" y1="55500" x2="83250" y2="62375"/>
                        <a14:backgroundMark x1="83250" y1="62375" x2="86875" y2="66250"/>
                        <a14:backgroundMark x1="49875" y1="85125" x2="55875" y2="80250"/>
                        <a14:backgroundMark x1="55875" y1="80250" x2="59500" y2="74125"/>
                        <a14:backgroundMark x1="59500" y1="74125" x2="64500" y2="79750"/>
                        <a14:backgroundMark x1="64500" y1="79750" x2="66750" y2="71625"/>
                        <a14:backgroundMark x1="66750" y1="71625" x2="74750" y2="71625"/>
                        <a14:backgroundMark x1="74750" y1="71625" x2="74500" y2="81875"/>
                        <a14:backgroundMark x1="74500" y1="81875" x2="81375" y2="84750"/>
                        <a14:backgroundMark x1="80625" y1="75625" x2="74875" y2="70625"/>
                        <a14:backgroundMark x1="74875" y1="70625" x2="68500" y2="67625"/>
                        <a14:backgroundMark x1="68500" y1="67625" x2="67500" y2="68750"/>
                        <a14:backgroundMark x1="65875" y1="70000" x2="65375" y2="72125"/>
                        <a14:backgroundMark x1="56750" y1="71000" x2="59000" y2="74375"/>
                        <a14:backgroundMark x1="55750" y1="79250" x2="57500" y2="72250"/>
                        <a14:backgroundMark x1="57500" y1="72250" x2="58750" y2="71125"/>
                        <a14:backgroundMark x1="49125" y1="71500" x2="50125" y2="70375"/>
                        <a14:backgroundMark x1="21375" y1="43875" x2="26500" y2="45125"/>
                        <a14:backgroundMark x1="23625" y1="32375" x2="27250" y2="38375"/>
                        <a14:backgroundMark x1="21375" y1="27875" x2="25875" y2="34375"/>
                        <a14:backgroundMark x1="25875" y1="34375" x2="25875" y2="34375"/>
                        <a14:backgroundMark x1="84625" y1="65250" x2="78750" y2="58750"/>
                        <a14:backgroundMark x1="78750" y1="58750" x2="81625" y2="55625"/>
                        <a14:backgroundMark x1="74500" y1="57250" x2="81250" y2="55250"/>
                        <a14:backgroundMark x1="81250" y1="55250" x2="81250" y2="55250"/>
                        <a14:backgroundMark x1="22000" y1="54000" x2="24375" y2="54000"/>
                        <a14:backgroundMark x1="52250" y1="27375" x2="58125" y2="29875"/>
                        <a14:backgroundMark x1="53000" y1="27625" x2="57875" y2="30125"/>
                        <a14:backgroundMark x1="51750" y1="24250" x2="57250" y2="31000"/>
                        <a14:backgroundMark x1="57250" y1="31000" x2="5837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876" y="-1567230"/>
            <a:ext cx="8752559" cy="87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7" y="883784"/>
            <a:ext cx="513346" cy="7026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71" y="1842846"/>
            <a:ext cx="513346" cy="7026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9" y="3144971"/>
            <a:ext cx="513346" cy="7026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6" y="4186337"/>
            <a:ext cx="513346" cy="70266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13" y="5249140"/>
            <a:ext cx="513346" cy="702664"/>
          </a:xfrm>
          <a:prstGeom prst="rect">
            <a:avLst/>
          </a:prstGeom>
        </p:spPr>
      </p:pic>
      <p:pic>
        <p:nvPicPr>
          <p:cNvPr id="43" name="Picture 42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18" y="354620"/>
            <a:ext cx="989040" cy="1143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2.59259E-6 L 0.26485 -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3307 0.7439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37199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4597 0.6041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81481E-6 L 0.18425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0703 0.40509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44444E-6 L 0.3931 -0.022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4635 0.2525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1.11111E-6 L 0.51459 -0.0226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144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953 0.09629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81354 0.03264 " pathEditMode="relative" rAng="0" ptsTypes="AA">
                                      <p:cBhvr>
                                        <p:cTn id="16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7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2732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403 0.04028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A</a:t>
            </a:r>
          </a:p>
        </p:txBody>
      </p:sp>
      <p:sp>
        <p:nvSpPr>
          <p:cNvPr id="44" name="Đáp án C"/>
          <p:cNvSpPr/>
          <p:nvPr/>
        </p:nvSpPr>
        <p:spPr>
          <a:xfrm>
            <a:off x="7619367" y="464827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B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Tòa nhà nào cao hơn</a:t>
            </a:r>
          </a:p>
        </p:txBody>
      </p:sp>
      <p:pic>
        <p:nvPicPr>
          <p:cNvPr id="48" name="Picture 4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49" name="Content Placeholder 48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8535035" y="1744980"/>
            <a:ext cx="3566160" cy="261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D</a:t>
            </a:r>
          </a:p>
        </p:txBody>
      </p:sp>
      <p:sp>
        <p:nvSpPr>
          <p:cNvPr id="44" name="Đáp án C"/>
          <p:cNvSpPr/>
          <p:nvPr/>
        </p:nvSpPr>
        <p:spPr>
          <a:xfrm>
            <a:off x="7340602" y="464827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thấp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8383270" y="1511935"/>
            <a:ext cx="3736975" cy="284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Đáp án C"/>
          <p:cNvSpPr/>
          <p:nvPr/>
        </p:nvSpPr>
        <p:spPr>
          <a:xfrm>
            <a:off x="2425702" y="4947355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B</a:t>
            </a:r>
          </a:p>
        </p:txBody>
      </p:sp>
      <p:sp>
        <p:nvSpPr>
          <p:cNvPr id="45" name="Đáp án D"/>
          <p:cNvSpPr/>
          <p:nvPr/>
        </p:nvSpPr>
        <p:spPr>
          <a:xfrm>
            <a:off x="6521473" y="4947355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64125" y="2290066"/>
            <a:ext cx="6096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cao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014460" y="1691005"/>
            <a:ext cx="3193415" cy="268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bldLvl="0" animBg="1"/>
      <p:bldP spid="44" grpId="0" bldLvl="0" animBg="1"/>
      <p:bldP spid="45" grpId="0" bldLvl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Xăng ti mét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745" y="503555"/>
            <a:ext cx="9323705" cy="549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" y="447675"/>
            <a:ext cx="11762105" cy="565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8&quot;/&gt;&lt;property id=&quot;20307&quot; value=&quot;273&quot;/&gt;&lt;/object&gt;&lt;object type=&quot;3&quot; unique_id=&quot;10065&quot;&gt;&lt;property id=&quot;20148&quot; value=&quot;5&quot;/&gt;&lt;property id=&quot;20300&quot; value=&quot;Slide 14&quot;/&gt;&lt;property id=&quot;20307&quot; value=&quot;274&quot;/&gt;&lt;/object&gt;&lt;object type=&quot;3&quot; unique_id=&quot;10134&quot;&gt;&lt;property id=&quot;20148&quot; value=&quot;5&quot;/&gt;&lt;property id=&quot;20300&quot; value=&quot;Slide 15&quot;/&gt;&lt;property id=&quot;20307&quot; value=&quot;275&quot;/&gt;&lt;/object&gt;&lt;object type=&quot;3&quot; unique_id=&quot;10189&quot;&gt;&lt;property id=&quot;20148&quot; value=&quot;5&quot;/&gt;&lt;property id=&quot;20300&quot; value=&quot;Slide 16&quot;/&gt;&lt;property id=&quot;20307&quot; value=&quot;276&quot;/&gt;&lt;/object&gt;&lt;object type=&quot;3&quot; unique_id=&quot;10247&quot;&gt;&lt;property id=&quot;20148&quot; value=&quot;5&quot;/&gt;&lt;property id=&quot;20300&quot; value=&quot;Slide 17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</Words>
  <Application>Microsoft Office PowerPoint</Application>
  <PresentationFormat>Widescreen</PresentationFormat>
  <Paragraphs>25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5</cp:revision>
  <dcterms:created xsi:type="dcterms:W3CDTF">2020-10-03T03:18:38Z</dcterms:created>
  <dcterms:modified xsi:type="dcterms:W3CDTF">2021-02-28T14:23:00Z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