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7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76" r:id="rId17"/>
    <p:sldId id="273" r:id="rId18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F4DEF-6A8D-4985-9BF4-40FA395CBAD5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7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7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6834" y="3429000"/>
            <a:ext cx="7714445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alt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154305"/>
            <a:ext cx="9460865" cy="359600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870710" y="4039235"/>
            <a:ext cx="57943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a. Tòa nhà nào cao nhất?</a:t>
            </a:r>
          </a:p>
        </p:txBody>
      </p:sp>
      <p:sp>
        <p:nvSpPr>
          <p:cNvPr id="5" name="Oval 4"/>
          <p:cNvSpPr/>
          <p:nvPr/>
        </p:nvSpPr>
        <p:spPr>
          <a:xfrm>
            <a:off x="3636010" y="674370"/>
            <a:ext cx="2670810" cy="304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1870710" y="4981575"/>
            <a:ext cx="57943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a. Tòa nhà nào thấp nhất?</a:t>
            </a:r>
          </a:p>
        </p:txBody>
      </p:sp>
      <p:sp>
        <p:nvSpPr>
          <p:cNvPr id="7" name="Oval 6"/>
          <p:cNvSpPr/>
          <p:nvPr/>
        </p:nvSpPr>
        <p:spPr>
          <a:xfrm>
            <a:off x="6216015" y="2017395"/>
            <a:ext cx="1494155" cy="14185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870710" y="5998845"/>
            <a:ext cx="73177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a. Tòa nhà A thấp hơn tòa nhà nào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359140" y="5970905"/>
            <a:ext cx="2323465" cy="7245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Tòa nhà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30" y="0"/>
            <a:ext cx="7031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5" y="257576"/>
            <a:ext cx="11372045" cy="64394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3510" y="3477294"/>
            <a:ext cx="45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58377" y="5988676"/>
            <a:ext cx="412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86423" y="3477294"/>
            <a:ext cx="412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30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16" y="605306"/>
            <a:ext cx="9141768" cy="57439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3346" y="3683358"/>
            <a:ext cx="605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1692" y="4139344"/>
            <a:ext cx="448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9290" y="4546243"/>
            <a:ext cx="373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94349" y="4556694"/>
            <a:ext cx="399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2243" y="5015108"/>
            <a:ext cx="431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58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0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1524000" y="334297"/>
            <a:ext cx="4673600" cy="2525019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thật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giả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41462" y="159680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8176" y="908296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Đà điểu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380" y="5111115"/>
            <a:ext cx="3879215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Con hươu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nào thấp hơn?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1845" y="185420"/>
            <a:ext cx="3641725" cy="3141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99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99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863083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583216" y="5101099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Con thỏ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6709" y="3361163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1963989" y="5099919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Con nhím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812092" y="3332135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nào cao hơn?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2480" y="598805"/>
            <a:ext cx="4019550" cy="2761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278364" y="3219271"/>
              <a:ext cx="2486978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 độ dài</a:t>
              </a: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105" y="419735"/>
            <a:ext cx="8731250" cy="5247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290" y="622935"/>
            <a:ext cx="9583420" cy="5628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5905" y="100965"/>
            <a:ext cx="2474595" cy="9359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2. Số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060" y="220980"/>
            <a:ext cx="6410325" cy="27336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6548120" y="1941830"/>
            <a:ext cx="588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940" y="3422015"/>
            <a:ext cx="5791200" cy="260985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6705600" y="5026025"/>
            <a:ext cx="588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75" y="1298575"/>
            <a:ext cx="9433560" cy="386842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5483860" y="4180840"/>
            <a:ext cx="588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63&quot;/&gt;&lt;/object&gt;&lt;object type=&quot;3&quot; unique_id=&quot;10005&quot;&gt;&lt;property id=&quot;20148&quot; value=&quot;5&quot;/&gt;&lt;property id=&quot;20300&quot; value=&quot;Slide 3&quot;/&gt;&lt;property id=&quot;20307&quot; value=&quot;264&quot;/&gt;&lt;/object&gt;&lt;object type=&quot;3&quot; unique_id=&quot;10006&quot;&gt;&lt;property id=&quot;20148&quot; value=&quot;5&quot;/&gt;&lt;property id=&quot;20300&quot; value=&quot;Slide 4&quot;/&gt;&lt;property id=&quot;20307&quot; value=&quot;265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68&quot;/&gt;&lt;/object&gt;&lt;object type=&quot;3&quot; unique_id=&quot;10009&quot;&gt;&lt;property id=&quot;20148&quot; value=&quot;5&quot;/&gt;&lt;property id=&quot;20300&quot; value=&quot;Slide 7&quot;/&gt;&lt;property id=&quot;20307&quot; value=&quot;269&quot;/&gt;&lt;/object&gt;&lt;object type=&quot;3&quot; unique_id=&quot;10010&quot;&gt;&lt;property id=&quot;20148&quot; value=&quot;5&quot;/&gt;&lt;property id=&quot;20300&quot; value=&quot;Slide 8&quot;/&gt;&lt;property id=&quot;20307&quot; value=&quot;270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72&quot;/&gt;&lt;/object&gt;&lt;object type=&quot;3&quot; unique_id=&quot;10013&quot;&gt;&lt;property id=&quot;20148&quot; value=&quot;5&quot;/&gt;&lt;property id=&quot;20300&quot; value=&quot;Slide 14&quot;/&gt;&lt;property id=&quot;20307&quot; value=&quot;273&quot;/&gt;&lt;/object&gt;&lt;object type=&quot;3&quot; unique_id=&quot;10303&quot;&gt;&lt;property id=&quot;20148&quot; value=&quot;5&quot;/&gt;&lt;property id=&quot;20300&quot; value=&quot;Slide 11&quot;/&gt;&lt;property id=&quot;20307&quot; value=&quot;274&quot;/&gt;&lt;/object&gt;&lt;object type=&quot;3&quot; unique_id=&quot;10360&quot;&gt;&lt;property id=&quot;20148&quot; value=&quot;5&quot;/&gt;&lt;property id=&quot;20300&quot; value=&quot;Slide 12&quot;/&gt;&lt;property id=&quot;20307&quot; value=&quot;275&quot;/&gt;&lt;/object&gt;&lt;object type=&quot;3&quot; unique_id=&quot;10361&quot;&gt;&lt;property id=&quot;20148&quot; value=&quot;5&quot;/&gt;&lt;property id=&quot;20300&quot; value=&quot;Slide 13&quot;/&gt;&lt;property id=&quot;20307&quot; value=&quot;276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109</Words>
  <Application>Microsoft Office PowerPoint</Application>
  <PresentationFormat>Widescreen</PresentationFormat>
  <Paragraphs>30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MTBA</cp:lastModifiedBy>
  <cp:revision>5</cp:revision>
  <dcterms:created xsi:type="dcterms:W3CDTF">2020-10-03T03:36:40Z</dcterms:created>
  <dcterms:modified xsi:type="dcterms:W3CDTF">2021-02-28T14:07:43Z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