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3" r:id="rId3"/>
    <p:sldMasterId id="2147483675" r:id="rId4"/>
  </p:sldMasterIdLst>
  <p:sldIdLst>
    <p:sldId id="257" r:id="rId5"/>
    <p:sldId id="259" r:id="rId6"/>
    <p:sldId id="260" r:id="rId7"/>
    <p:sldId id="261" r:id="rId8"/>
    <p:sldId id="262" r:id="rId9"/>
    <p:sldId id="263" r:id="rId10"/>
    <p:sldId id="266" r:id="rId11"/>
    <p:sldId id="271" r:id="rId12"/>
    <p:sldId id="272" r:id="rId13"/>
    <p:sldId id="267" r:id="rId14"/>
    <p:sldId id="268" r:id="rId15"/>
    <p:sldId id="269" r:id="rId16"/>
    <p:sldId id="273" r:id="rId17"/>
    <p:sldId id="274" r:id="rId18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86" d="100"/>
          <a:sy n="86" d="100"/>
        </p:scale>
        <p:origin x="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E5C4E-B3C2-4C37-8FA3-175A5BF966A9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E0E94BF6-B82B-4955-BD39-43A008F84938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0.png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5.GIF"/><Relationship Id="rId17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image" Target="../media/image17.GIF"/><Relationship Id="rId20" Type="http://schemas.openxmlformats.org/officeDocument/2006/relationships/slide" Target="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4.GIF"/><Relationship Id="rId5" Type="http://schemas.openxmlformats.org/officeDocument/2006/relationships/image" Target="../media/image4.png"/><Relationship Id="rId15" Type="http://schemas.openxmlformats.org/officeDocument/2006/relationships/image" Target="../media/image16.GIF"/><Relationship Id="rId23" Type="http://schemas.openxmlformats.org/officeDocument/2006/relationships/image" Target="../media/image21.png"/><Relationship Id="rId10" Type="http://schemas.openxmlformats.org/officeDocument/2006/relationships/image" Target="../media/image13.GIF"/><Relationship Id="rId19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2.GIF"/><Relationship Id="rId14" Type="http://schemas.openxmlformats.org/officeDocument/2006/relationships/image" Target="../media/image11.GIF"/><Relationship Id="rId22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slide" Target="slide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717073"/>
            <a:ext cx="7381060" cy="144562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CHÀO MỪNG CÁC CON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0" y="1231265"/>
            <a:ext cx="10418445" cy="3626485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7770495" y="3888740"/>
            <a:ext cx="678815" cy="7239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14</a:t>
            </a:r>
          </a:p>
        </p:txBody>
      </p:sp>
      <p:sp>
        <p:nvSpPr>
          <p:cNvPr id="4" name="Rectangles 3"/>
          <p:cNvSpPr/>
          <p:nvPr/>
        </p:nvSpPr>
        <p:spPr>
          <a:xfrm>
            <a:off x="9098280" y="3797935"/>
            <a:ext cx="678815" cy="81470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15</a:t>
            </a:r>
          </a:p>
        </p:txBody>
      </p:sp>
      <p:sp>
        <p:nvSpPr>
          <p:cNvPr id="5" name="Rectangles 4"/>
          <p:cNvSpPr/>
          <p:nvPr/>
        </p:nvSpPr>
        <p:spPr>
          <a:xfrm>
            <a:off x="10426065" y="3888740"/>
            <a:ext cx="678815" cy="7239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16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575" y="532130"/>
            <a:ext cx="9292590" cy="5491480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5311140" y="2953385"/>
            <a:ext cx="603250" cy="527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11</a:t>
            </a:r>
          </a:p>
        </p:txBody>
      </p:sp>
      <p:sp>
        <p:nvSpPr>
          <p:cNvPr id="4" name="Rectangles 3"/>
          <p:cNvSpPr/>
          <p:nvPr/>
        </p:nvSpPr>
        <p:spPr>
          <a:xfrm>
            <a:off x="9611360" y="2922905"/>
            <a:ext cx="603250" cy="557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14</a:t>
            </a:r>
          </a:p>
        </p:txBody>
      </p:sp>
      <p:sp>
        <p:nvSpPr>
          <p:cNvPr id="5" name="Rectangles 4"/>
          <p:cNvSpPr/>
          <p:nvPr/>
        </p:nvSpPr>
        <p:spPr>
          <a:xfrm>
            <a:off x="5311140" y="5337175"/>
            <a:ext cx="603250" cy="527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15</a:t>
            </a:r>
          </a:p>
        </p:txBody>
      </p:sp>
      <p:sp>
        <p:nvSpPr>
          <p:cNvPr id="6" name="Rectangles 5"/>
          <p:cNvSpPr/>
          <p:nvPr/>
        </p:nvSpPr>
        <p:spPr>
          <a:xfrm>
            <a:off x="9611360" y="5337175"/>
            <a:ext cx="603250" cy="527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12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60" y="656590"/>
            <a:ext cx="9889490" cy="491109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194175" y="2047875"/>
            <a:ext cx="996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15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6276340" y="1987550"/>
            <a:ext cx="996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16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111375" y="3903980"/>
            <a:ext cx="996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11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298950" y="3964305"/>
            <a:ext cx="996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14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276340" y="3994785"/>
            <a:ext cx="996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13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9828"/>
            <a:ext cx="12192000" cy="5741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1836" y="2908453"/>
            <a:ext cx="67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70144" y="2826008"/>
            <a:ext cx="67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33691" y="2826008"/>
            <a:ext cx="67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1836" y="4724400"/>
            <a:ext cx="67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70143" y="4724399"/>
            <a:ext cx="67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13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33690" y="4724399"/>
            <a:ext cx="67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09104" y="4724398"/>
            <a:ext cx="67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11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3535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45" y="171452"/>
            <a:ext cx="10311788" cy="6141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8627" y="5299113"/>
            <a:ext cx="1035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94023" y="5299113"/>
            <a:ext cx="1035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76063" y="5429479"/>
            <a:ext cx="1035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16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608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XÂY NHÀ CHO THỎ</a:t>
            </a:r>
            <a:endParaRPr lang="en-US" sz="66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83632" y="461342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10</a:t>
            </a:r>
            <a:endParaRPr lang="en-US" sz="40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2678" y="46615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A. 9</a:t>
            </a:r>
            <a:endParaRPr lang="en-US" sz="40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18135" y="446742"/>
            <a:ext cx="363884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6 + 4 = ?</a:t>
            </a:r>
            <a:endParaRPr lang="en-US" sz="4800" b="1" dirty="0" smtClean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72342" y="4035520"/>
            <a:ext cx="3053229" cy="913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A.   9</a:t>
            </a:r>
            <a:endParaRPr lang="en-US" sz="4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5143" y="4141664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B. 8</a:t>
            </a:r>
            <a:endParaRPr lang="en-US" sz="4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9 + 0 =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72342" y="4035520"/>
            <a:ext cx="3053229" cy="913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A.   =</a:t>
            </a:r>
            <a:endParaRPr lang="en-US" sz="4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5143" y="4141664"/>
            <a:ext cx="2751612" cy="8802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B. &lt;</a:t>
            </a:r>
            <a:endParaRPr lang="en-US" sz="48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6 ? 6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2445" y="1943100"/>
            <a:ext cx="649414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Times New Roman" panose="02020603050405020304" charset="0"/>
                <a:ea typeface="+mj-ea"/>
                <a:cs typeface="Times New Roman" panose="02020603050405020304" charset="0"/>
              </a:rPr>
              <a:t>Các số 11, 12, 13, 14, 15, 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5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995" y="1134745"/>
            <a:ext cx="10494645" cy="365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6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CHÀO MỪNG CÁC CON ĐẾN VỚI TIẾT TOÁN&amp;quot;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9&quot;/&gt;&lt;/object&gt;&lt;object type=&quot;3&quot; unique_id=&quot;10005&quot;&gt;&lt;property id=&quot;20148&quot; value=&quot;5&quot;/&gt;&lt;property id=&quot;20300&quot; value=&quot;Slide 3&quot;/&gt;&lt;property id=&quot;20307&quot; value=&quot;260&quot;/&gt;&lt;/object&gt;&lt;object type=&quot;3&quot; unique_id=&quot;10006&quot;&gt;&lt;property id=&quot;20148&quot; value=&quot;5&quot;/&gt;&lt;property id=&quot;20300&quot; value=&quot;Slide 4&quot;/&gt;&lt;property id=&quot;20307&quot; value=&quot;261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8&quot;/&gt;&lt;/object&gt;&lt;object type=&quot;3&quot; unique_id=&quot;10014&quot;&gt;&lt;property id=&quot;20148&quot; value=&quot;5&quot;/&gt;&lt;property id=&quot;20300&quot; value=&quot;Slide 12&quot;/&gt;&lt;property id=&quot;20307&quot; value=&quot;269&quot;/&gt;&lt;/object&gt;&lt;object type=&quot;3&quot; unique_id=&quot;10061&quot;&gt;&lt;property id=&quot;20148&quot; value=&quot;5&quot;/&gt;&lt;property id=&quot;20300&quot; value=&quot;Slide 8&quot;/&gt;&lt;property id=&quot;20307&quot; value=&quot;271&quot;/&gt;&lt;/object&gt;&lt;object type=&quot;3&quot; unique_id=&quot;10206&quot;&gt;&lt;property id=&quot;20148&quot; value=&quot;5&quot;/&gt;&lt;property id=&quot;20300&quot; value=&quot;Slide 9&quot;/&gt;&lt;property id=&quot;20307&quot; value=&quot;272&quot;/&gt;&lt;/object&gt;&lt;object type=&quot;3&quot; unique_id=&quot;10207&quot;&gt;&lt;property id=&quot;20148&quot; value=&quot;5&quot;/&gt;&lt;property id=&quot;20300&quot; value=&quot;Slide 13&quot;/&gt;&lt;property id=&quot;20307&quot; value=&quot;273&quot;/&gt;&lt;/object&gt;&lt;object type=&quot;3&quot; unique_id=&quot;10208&quot;&gt;&lt;property id=&quot;20148&quot; value=&quot;5&quot;/&gt;&lt;property id=&quot;20300&quot; value=&quot;Slide 14&quot;/&gt;&lt;property id=&quot;20307&quot; value=&quot;274&quot;/&gt;&lt;/object&gt;&lt;/object&gt;&lt;object type=&quot;8&quot; unique_id=&quot;1003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78</Words>
  <Application>Microsoft Office PowerPoint</Application>
  <PresentationFormat>Widescreen</PresentationFormat>
  <Paragraphs>34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1_Office Theme</vt:lpstr>
      <vt:lpstr>2_Office Theme</vt:lpstr>
      <vt:lpstr>1_Default Design</vt:lpstr>
      <vt:lpstr>Default Design</vt:lpstr>
      <vt:lpstr>CHÀO MỪNG CÁC CON ĐẾN VỚI TIẾT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TIẾT TOÁN</dc:title>
  <dc:creator>Administrator</dc:creator>
  <cp:lastModifiedBy>MTBA</cp:lastModifiedBy>
  <cp:revision>4</cp:revision>
  <dcterms:created xsi:type="dcterms:W3CDTF">2020-10-05T09:46:56Z</dcterms:created>
  <dcterms:modified xsi:type="dcterms:W3CDTF">2021-12-20T02:22:54Z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