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04" r:id="rId2"/>
    <p:sldId id="305" r:id="rId3"/>
    <p:sldId id="267" r:id="rId4"/>
    <p:sldId id="256" r:id="rId5"/>
    <p:sldId id="257" r:id="rId6"/>
    <p:sldId id="258" r:id="rId7"/>
    <p:sldId id="285" r:id="rId8"/>
    <p:sldId id="260" r:id="rId9"/>
    <p:sldId id="324" r:id="rId10"/>
    <p:sldId id="325" r:id="rId11"/>
    <p:sldId id="326" r:id="rId12"/>
    <p:sldId id="320" r:id="rId13"/>
    <p:sldId id="321" r:id="rId14"/>
    <p:sldId id="322" r:id="rId15"/>
    <p:sldId id="323" r:id="rId16"/>
    <p:sldId id="315" r:id="rId17"/>
    <p:sldId id="317" r:id="rId18"/>
    <p:sldId id="303" r:id="rId19"/>
  </p:sldIdLst>
  <p:sldSz cx="9144000" cy="5715000" type="screen16x1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333CC"/>
    <a:srgbClr val="0000FF"/>
    <a:srgbClr val="006600"/>
    <a:srgbClr val="66FFFF"/>
    <a:srgbClr val="FFCCCC"/>
    <a:srgbClr val="FFCCFF"/>
    <a:srgbClr val="CCFFFF"/>
    <a:srgbClr val="FF6699"/>
    <a:srgbClr val="00C6FF"/>
    <a:srgbClr val="008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434" autoAdjust="0"/>
    <p:restoredTop sz="93548" autoAdjust="0"/>
  </p:normalViewPr>
  <p:slideViewPr>
    <p:cSldViewPr>
      <p:cViewPr varScale="1">
        <p:scale>
          <a:sx n="76" d="100"/>
          <a:sy n="76" d="100"/>
        </p:scale>
        <p:origin x="-1212" y="-84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6419DE-EAEF-4EDF-A86D-056AAA95E66F}" type="datetimeFigureOut">
              <a:rPr lang="vi-VN" smtClean="0"/>
              <a:pPr/>
              <a:t>03/10/2021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60762E-9987-49EB-9189-35266C3CA3C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2168805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1D39CC-8574-4A92-9F55-213F1B95D231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57189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pPr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43482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pPr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20378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pPr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87432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pPr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57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pPr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77929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pPr/>
              <a:t>10/3/2021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63398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279261"/>
            <a:ext cx="4041775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pPr/>
              <a:t>10/3/2021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59860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pPr/>
              <a:t>10/3/2021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60597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pPr/>
              <a:t>10/3/2021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98868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27541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195918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pPr/>
              <a:t>10/3/2021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8476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pPr/>
              <a:t>10/3/2021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47066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B504A-11D5-4594-99D7-C9A16AF1D067}" type="datetimeFigureOut">
              <a:rPr lang="en-US" smtClean="0"/>
              <a:pPr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553C6-A3D7-405C-ABD2-52B04B23E2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55184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5" Type="http://schemas.openxmlformats.org/officeDocument/2006/relationships/image" Target="../media/image47.png"/><Relationship Id="rId4" Type="http://schemas.microsoft.com/office/2007/relationships/media" Target="../media/media2.mp4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.jpeg"/><Relationship Id="rId7" Type="http://schemas.openxmlformats.org/officeDocument/2006/relationships/image" Target="../media/image10.png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Administrator.UC7IPCQWGJ7772E\Downloads\Always%20With%20Me%20-%20Spirited%20Away%20(Piano)%20(mp3cut.net).mp3" TargetMode="External"/><Relationship Id="rId6" Type="http://schemas.microsoft.com/office/2007/relationships/hdphoto" Target="../media/hdphoto1.wdp"/><Relationship Id="rId11" Type="http://schemas.microsoft.com/office/2007/relationships/hdphoto" Target="../media/hdphoto3.wdp"/><Relationship Id="rId10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7.png"/><Relationship Id="rId18" Type="http://schemas.openxmlformats.org/officeDocument/2006/relationships/image" Target="../media/image20.gif"/><Relationship Id="rId3" Type="http://schemas.openxmlformats.org/officeDocument/2006/relationships/slide" Target="slide8.xml"/><Relationship Id="rId7" Type="http://schemas.openxmlformats.org/officeDocument/2006/relationships/image" Target="../media/image15.png"/><Relationship Id="rId12" Type="http://schemas.openxmlformats.org/officeDocument/2006/relationships/slide" Target="slide6.xml"/><Relationship Id="rId17" Type="http://schemas.openxmlformats.org/officeDocument/2006/relationships/image" Target="../media/image19.gif"/><Relationship Id="rId2" Type="http://schemas.openxmlformats.org/officeDocument/2006/relationships/image" Target="../media/image13.png"/><Relationship Id="rId16" Type="http://schemas.microsoft.com/office/2007/relationships/hdphoto" Target="../media/hdphoto8.wdp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11" Type="http://schemas.microsoft.com/office/2007/relationships/hdphoto" Target="../media/hdphoto6.wdp"/><Relationship Id="rId5" Type="http://schemas.microsoft.com/office/2007/relationships/hdphoto" Target="../media/hdphoto4.wdp"/><Relationship Id="rId15" Type="http://schemas.openxmlformats.org/officeDocument/2006/relationships/image" Target="../media/image18.png"/><Relationship Id="rId10" Type="http://schemas.openxmlformats.org/officeDocument/2006/relationships/image" Target="../media/image16.png"/><Relationship Id="rId19" Type="http://schemas.openxmlformats.org/officeDocument/2006/relationships/slide" Target="slide9.xml"/><Relationship Id="rId4" Type="http://schemas.openxmlformats.org/officeDocument/2006/relationships/image" Target="../media/image14.png"/><Relationship Id="rId9" Type="http://schemas.openxmlformats.org/officeDocument/2006/relationships/slide" Target="slide5.xml"/><Relationship Id="rId14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Administrator.UC7IPCQWGJ7772E\Downloads\%5bT&#7893;ng%20h&#7907;p%20hi&#7879;u%20&#7913;ng%20&#226;m%20thanh%20%5d%20Ti&#7871;ng%20v&#7895;%20tay%20-%20Clap%20(mp3cut.net).mp3" TargetMode="External"/><Relationship Id="rId6" Type="http://schemas.openxmlformats.org/officeDocument/2006/relationships/slide" Target="slide4.xml"/><Relationship Id="rId5" Type="http://schemas.microsoft.com/office/2007/relationships/hdphoto" Target="../media/hdphoto2.wdp"/><Relationship Id="rId4" Type="http://schemas.openxmlformats.org/officeDocument/2006/relationships/image" Target="../media/image10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Administrator.UC7IPCQWGJ7772E\Downloads\%5bT&#7893;ng%20h&#7907;p%20hi&#7879;u%20&#7913;ng%20&#226;m%20thanh%20%5d%20Ti&#7871;ng%20v&#7895;%20tay%20-%20Clap%20(mp3cut.net).mp3" TargetMode="External"/><Relationship Id="rId6" Type="http://schemas.openxmlformats.org/officeDocument/2006/relationships/slide" Target="slide4.xml"/><Relationship Id="rId5" Type="http://schemas.microsoft.com/office/2007/relationships/hdphoto" Target="../media/hdphoto2.wdp"/><Relationship Id="rId4" Type="http://schemas.openxmlformats.org/officeDocument/2006/relationships/image" Target="../media/image10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Administrator.UC7IPCQWGJ7772E\Downloads\%5bT&#7893;ng%20h&#7907;p%20hi&#7879;u%20&#7913;ng%20&#226;m%20thanh%20%5d%20Ti&#7871;ng%20v&#7895;%20tay%20-%20Clap%20(mp3cut.net).mp3" TargetMode="External"/><Relationship Id="rId6" Type="http://schemas.openxmlformats.org/officeDocument/2006/relationships/slide" Target="slide4.xml"/><Relationship Id="rId5" Type="http://schemas.microsoft.com/office/2007/relationships/hdphoto" Target="../media/hdphoto2.wdp"/><Relationship Id="rId4" Type="http://schemas.openxmlformats.org/officeDocument/2006/relationships/image" Target="../media/image10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Administrator.UC7IPCQWGJ7772E\Downloads\%5bT&#7893;ng%20h&#7907;p%20hi&#7879;u%20&#7913;ng%20&#226;m%20thanh%20%5d%20Ti&#7871;ng%20v&#7895;%20tay%20-%20Clap%20(mp3cut.net).mp3" TargetMode="External"/><Relationship Id="rId6" Type="http://schemas.openxmlformats.org/officeDocument/2006/relationships/slide" Target="slide4.xml"/><Relationship Id="rId5" Type="http://schemas.microsoft.com/office/2007/relationships/hdphoto" Target="../media/hdphoto2.wdp"/><Relationship Id="rId10" Type="http://schemas.openxmlformats.org/officeDocument/2006/relationships/image" Target="../media/image28.png"/><Relationship Id="rId4" Type="http://schemas.openxmlformats.org/officeDocument/2006/relationships/image" Target="../media/image10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9" descr="colours052k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1750"/>
            <a:ext cx="9144001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 descr="POINSE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5400000">
            <a:off x="307182" y="3820319"/>
            <a:ext cx="1587500" cy="220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8" descr="2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365500"/>
            <a:ext cx="2133600" cy="1549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4" descr="POINSE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981200" cy="1644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12" descr="POINSE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7331869" y="-161131"/>
            <a:ext cx="1651000" cy="197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Picture 3" descr="POINSET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750" y="4188355"/>
            <a:ext cx="2000250" cy="1526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3" name="Picture 16" descr="CHIM BAY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23825" y="904875"/>
            <a:ext cx="1038225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4" name="Picture 17" descr="CON SOC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57400" y="4762500"/>
            <a:ext cx="9144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5" name="WordArt 18"/>
          <p:cNvSpPr>
            <a:spLocks noChangeArrowheads="1" noChangeShapeType="1" noTextEdit="1"/>
          </p:cNvSpPr>
          <p:nvPr/>
        </p:nvSpPr>
        <p:spPr bwMode="auto">
          <a:xfrm>
            <a:off x="1250951" y="423334"/>
            <a:ext cx="6022975" cy="4643438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729692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chemeClr val="tx2"/>
                </a:solidFill>
                <a:latin typeface="Times New Roman"/>
                <a:cs typeface="Times New Roman"/>
              </a:rPr>
              <a:t>CHÀO MỪNG CÁC THẦY CÔ VỀ DỰ GIỜ</a:t>
            </a:r>
          </a:p>
        </p:txBody>
      </p:sp>
      <p:sp>
        <p:nvSpPr>
          <p:cNvPr id="11276" name="WordArt 20"/>
          <p:cNvSpPr>
            <a:spLocks noChangeArrowheads="1" noChangeShapeType="1" noTextEdit="1"/>
          </p:cNvSpPr>
          <p:nvPr/>
        </p:nvSpPr>
        <p:spPr bwMode="auto">
          <a:xfrm>
            <a:off x="2590800" y="1397000"/>
            <a:ext cx="3200400" cy="1428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6000" b="1" kern="10" dirty="0" err="1">
                <a:ln w="19050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Môn</a:t>
            </a:r>
            <a:r>
              <a:rPr lang="en-US" sz="6000" b="1" kern="10" dirty="0">
                <a:ln w="19050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6000" b="1" kern="10" dirty="0" err="1">
                <a:ln w="19050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Toán</a:t>
            </a:r>
            <a:endParaRPr lang="en-US" sz="6000" b="1" kern="10" dirty="0">
              <a:ln w="19050">
                <a:solidFill>
                  <a:srgbClr val="FFCC00"/>
                </a:solidFill>
                <a:round/>
                <a:headEnd/>
                <a:tailEnd/>
              </a:ln>
              <a:solidFill>
                <a:srgbClr val="00008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6000" b="1" kern="10" dirty="0" err="1">
                <a:ln w="19050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Lớp</a:t>
            </a:r>
            <a:r>
              <a:rPr lang="en-US" sz="6000" b="1" kern="10" dirty="0">
                <a:ln w="19050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6000" b="1" kern="10" dirty="0" smtClean="0">
                <a:ln w="19050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5B</a:t>
            </a:r>
            <a:endParaRPr lang="en-US" sz="6000" b="1" kern="10" dirty="0">
              <a:ln w="19050">
                <a:solidFill>
                  <a:srgbClr val="FFCC00"/>
                </a:solidFill>
                <a:round/>
                <a:headEnd/>
                <a:tailEnd/>
              </a:ln>
              <a:solidFill>
                <a:srgbClr val="00008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F1072D3-7EAA-47EB-B883-9DA228F7F5B2}"/>
              </a:ext>
            </a:extLst>
          </p:cNvPr>
          <p:cNvSpPr/>
          <p:nvPr/>
        </p:nvSpPr>
        <p:spPr>
          <a:xfrm>
            <a:off x="1511262" y="2876086"/>
            <a:ext cx="5762664" cy="92333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kern="10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00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/>
                <a:cs typeface="Times New Roman"/>
              </a:rPr>
              <a:t>Tiết</a:t>
            </a:r>
            <a:r>
              <a:rPr lang="en-US" sz="5400" b="1" kern="10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00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/>
                <a:cs typeface="Times New Roman"/>
              </a:rPr>
              <a:t> 27: HÉC-TA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0000FF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AutoShape 4" descr="Cẩm Nang Du Lịch Vườn Quốc Gia Cúc Phương | Du Lịch Á Châu"/>
          <p:cNvSpPr>
            <a:spLocks noChangeAspect="1" noChangeArrowheads="1"/>
          </p:cNvSpPr>
          <p:nvPr/>
        </p:nvSpPr>
        <p:spPr bwMode="auto">
          <a:xfrm>
            <a:off x="155575" y="-160514"/>
            <a:ext cx="304800" cy="338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vi-VN" altLang="vi-VN"/>
          </a:p>
        </p:txBody>
      </p:sp>
      <p:sp>
        <p:nvSpPr>
          <p:cNvPr id="26627" name="AutoShape 6" descr="Cẩm Nang Du Lịch Vườn Quốc Gia Cúc Phương | Du Lịch Á Châu"/>
          <p:cNvSpPr>
            <a:spLocks noChangeAspect="1" noChangeArrowheads="1"/>
          </p:cNvSpPr>
          <p:nvPr/>
        </p:nvSpPr>
        <p:spPr bwMode="auto">
          <a:xfrm>
            <a:off x="155575" y="-160514"/>
            <a:ext cx="304800" cy="338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vi-VN" altLang="vi-VN"/>
          </a:p>
        </p:txBody>
      </p:sp>
      <p:sp>
        <p:nvSpPr>
          <p:cNvPr id="26628" name="AutoShape 8" descr="Cẩm Nang Du Lịch Vườn Quốc Gia Cúc Phương | Du Lịch Á Châu"/>
          <p:cNvSpPr>
            <a:spLocks noChangeAspect="1" noChangeArrowheads="1"/>
          </p:cNvSpPr>
          <p:nvPr/>
        </p:nvSpPr>
        <p:spPr bwMode="auto">
          <a:xfrm>
            <a:off x="155575" y="-160514"/>
            <a:ext cx="304800" cy="338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vi-VN" altLang="vi-VN"/>
          </a:p>
        </p:txBody>
      </p:sp>
      <p:sp>
        <p:nvSpPr>
          <p:cNvPr id="26629" name="AutoShape 10" descr="Cẩm Nang Du Lịch Vườn Quốc Gia Cúc Phương | Du Lịch Á Châu"/>
          <p:cNvSpPr>
            <a:spLocks noChangeAspect="1" noChangeArrowheads="1"/>
          </p:cNvSpPr>
          <p:nvPr/>
        </p:nvSpPr>
        <p:spPr bwMode="auto">
          <a:xfrm>
            <a:off x="155575" y="-160514"/>
            <a:ext cx="304800" cy="338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vi-VN" altLang="vi-VN"/>
          </a:p>
        </p:txBody>
      </p:sp>
      <p:sp>
        <p:nvSpPr>
          <p:cNvPr id="26630" name="AutoShape 12" descr="Cẩm Nang Du Lịch Vườn Quốc Gia Cúc Phương | Du Lịch Á Châu"/>
          <p:cNvSpPr>
            <a:spLocks noChangeAspect="1" noChangeArrowheads="1"/>
          </p:cNvSpPr>
          <p:nvPr/>
        </p:nvSpPr>
        <p:spPr bwMode="auto">
          <a:xfrm>
            <a:off x="155575" y="-160514"/>
            <a:ext cx="304800" cy="338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vi-VN" altLang="vi-VN"/>
          </a:p>
        </p:txBody>
      </p:sp>
      <p:sp>
        <p:nvSpPr>
          <p:cNvPr id="26631" name="AutoShape 16" descr="Du Lich Rung Quoc Gia Cuc Phuong 2 Ngay 1 Dem, Rung Quoc Gia Cuc Phuong"/>
          <p:cNvSpPr>
            <a:spLocks noChangeAspect="1" noChangeArrowheads="1"/>
          </p:cNvSpPr>
          <p:nvPr/>
        </p:nvSpPr>
        <p:spPr bwMode="auto">
          <a:xfrm>
            <a:off x="155575" y="-160514"/>
            <a:ext cx="304800" cy="338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vi-VN" altLang="vi-VN"/>
          </a:p>
        </p:txBody>
      </p:sp>
      <p:sp>
        <p:nvSpPr>
          <p:cNvPr id="26632" name="AutoShape 18" descr="Lưu ngay kinh nghiệm khám phá Vườn Quốc gia Cúc Phương"/>
          <p:cNvSpPr>
            <a:spLocks noChangeAspect="1" noChangeArrowheads="1"/>
          </p:cNvSpPr>
          <p:nvPr/>
        </p:nvSpPr>
        <p:spPr bwMode="auto">
          <a:xfrm>
            <a:off x="155575" y="-160514"/>
            <a:ext cx="304800" cy="338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vi-VN" altLang="vi-VN"/>
          </a:p>
        </p:txBody>
      </p:sp>
      <p:sp>
        <p:nvSpPr>
          <p:cNvPr id="26633" name="AutoShape 20" descr="Lưu ngay kinh nghiệm khám phá Vườn Quốc gia Cúc Phương"/>
          <p:cNvSpPr>
            <a:spLocks noChangeAspect="1" noChangeArrowheads="1"/>
          </p:cNvSpPr>
          <p:nvPr/>
        </p:nvSpPr>
        <p:spPr bwMode="auto">
          <a:xfrm>
            <a:off x="155575" y="-160514"/>
            <a:ext cx="304800" cy="338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vi-VN" altLang="vi-VN"/>
          </a:p>
        </p:txBody>
      </p:sp>
      <p:sp>
        <p:nvSpPr>
          <p:cNvPr id="26634" name="AutoShape 22" descr="Lưu ngay kinh nghiệm khám phá Vườn Quốc gia Cúc Phương"/>
          <p:cNvSpPr>
            <a:spLocks noChangeAspect="1" noChangeArrowheads="1"/>
          </p:cNvSpPr>
          <p:nvPr/>
        </p:nvSpPr>
        <p:spPr bwMode="auto">
          <a:xfrm>
            <a:off x="155575" y="-160514"/>
            <a:ext cx="304800" cy="338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vi-VN" altLang="vi-VN"/>
          </a:p>
        </p:txBody>
      </p:sp>
      <p:pic>
        <p:nvPicPr>
          <p:cNvPr id="24589" name="Picture 16" descr="vuon-quoc-gia-phu-quoc-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419099"/>
            <a:ext cx="8229600" cy="5147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0" name="Picture 14" descr="D:\Documents\năm 20-21\rung-cuc-phuong-dep-la-dia-diem-hap-dan-du-khach-den-tham-quan1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342900"/>
            <a:ext cx="8534400" cy="53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1" name="Picture 15" descr="D:\Documents\năm 20-21\rung-cuc-phuong-dep-la-dia-diem-hap-dan-du-khach-den-tham-quan1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419100"/>
            <a:ext cx="8686800" cy="529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990600" y="0"/>
            <a:ext cx="7772400" cy="419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Rừng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Cúc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Phương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245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4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245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4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762000" y="1164167"/>
            <a:ext cx="4724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4000">
                <a:latin typeface="Times New Roman" pitchFamily="18" charset="0"/>
              </a:rPr>
              <a:t>a) 85 km</a:t>
            </a:r>
            <a:r>
              <a:rPr lang="en-US" altLang="vi-VN" sz="4000" baseline="30000">
                <a:latin typeface="Times New Roman" pitchFamily="18" charset="0"/>
              </a:rPr>
              <a:t>2 </a:t>
            </a:r>
            <a:r>
              <a:rPr lang="en-US" altLang="vi-VN" sz="4000">
                <a:latin typeface="Times New Roman" pitchFamily="18" charset="0"/>
              </a:rPr>
              <a:t>&lt; 850 ha </a:t>
            </a: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722313" y="2409473"/>
            <a:ext cx="5181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4000" dirty="0">
                <a:latin typeface="Times New Roman" pitchFamily="18" charset="0"/>
              </a:rPr>
              <a:t>b) 51ha  &gt;  60 000m</a:t>
            </a:r>
            <a:r>
              <a:rPr lang="en-US" altLang="vi-VN" sz="4000" baseline="30000" dirty="0">
                <a:latin typeface="Times New Roman" pitchFamily="18" charset="0"/>
              </a:rPr>
              <a:t>2</a:t>
            </a: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685800" y="3534835"/>
            <a:ext cx="5257800" cy="1385291"/>
            <a:chOff x="762000" y="3638550"/>
            <a:chExt cx="5257799" cy="1246630"/>
          </a:xfrm>
        </p:grpSpPr>
        <p:sp>
          <p:nvSpPr>
            <p:cNvPr id="15364" name="Text Box 4"/>
            <p:cNvSpPr txBox="1">
              <a:spLocks noChangeArrowheads="1"/>
            </p:cNvSpPr>
            <p:nvPr/>
          </p:nvSpPr>
          <p:spPr bwMode="auto">
            <a:xfrm>
              <a:off x="762000" y="3943318"/>
              <a:ext cx="4724399" cy="58163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  <a:spcBef>
                  <a:spcPct val="20000"/>
                </a:spcBef>
                <a:defRPr/>
              </a:pPr>
              <a:r>
                <a:rPr lang="en-US" sz="4000" dirty="0">
                  <a:latin typeface="Times New Roman" pitchFamily="18" charset="0"/>
                </a:rPr>
                <a:t>c) 4dm</a:t>
              </a:r>
              <a:r>
                <a:rPr lang="en-US" sz="4000" baseline="30000" dirty="0">
                  <a:latin typeface="Times New Roman" pitchFamily="18" charset="0"/>
                </a:rPr>
                <a:t>2 </a:t>
              </a:r>
              <a:r>
                <a:rPr lang="en-US" sz="4000" dirty="0">
                  <a:latin typeface="Times New Roman" pitchFamily="18" charset="0"/>
                </a:rPr>
                <a:t>7cm</a:t>
              </a:r>
              <a:r>
                <a:rPr lang="en-US" sz="4000" baseline="30000" dirty="0">
                  <a:latin typeface="Times New Roman" pitchFamily="18" charset="0"/>
                </a:rPr>
                <a:t>2</a:t>
              </a:r>
              <a:r>
                <a:rPr lang="en-US" sz="4000" dirty="0">
                  <a:latin typeface="Times New Roman" pitchFamily="18" charset="0"/>
                </a:rPr>
                <a:t> = 4</a:t>
              </a:r>
              <a:r>
                <a:rPr lang="en-US" sz="4000" baseline="30000" dirty="0">
                  <a:latin typeface="Times New Roman" pitchFamily="18" charset="0"/>
                </a:rPr>
                <a:t> </a:t>
              </a:r>
              <a:r>
                <a:rPr lang="en-US" sz="4000" dirty="0">
                  <a:latin typeface="Times New Roman" pitchFamily="18" charset="0"/>
                </a:rPr>
                <a:t> </a:t>
              </a:r>
              <a:endParaRPr lang="en-US" sz="4000" u="sng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15366" name="Text Box 6"/>
            <p:cNvSpPr txBox="1">
              <a:spLocks noChangeArrowheads="1"/>
            </p:cNvSpPr>
            <p:nvPr/>
          </p:nvSpPr>
          <p:spPr bwMode="auto">
            <a:xfrm>
              <a:off x="4267199" y="3638550"/>
              <a:ext cx="958850" cy="63703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000" u="sng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7</a:t>
              </a:r>
            </a:p>
          </p:txBody>
        </p:sp>
        <p:sp>
          <p:nvSpPr>
            <p:cNvPr id="25624" name="Text Box 7"/>
            <p:cNvSpPr txBox="1">
              <a:spLocks noChangeArrowheads="1"/>
            </p:cNvSpPr>
            <p:nvPr/>
          </p:nvSpPr>
          <p:spPr bwMode="auto">
            <a:xfrm>
              <a:off x="4114800" y="4248150"/>
              <a:ext cx="960438" cy="6370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vi-VN" sz="4000">
                  <a:latin typeface="Times New Roman" pitchFamily="18" charset="0"/>
                </a:rPr>
                <a:t>10</a:t>
              </a:r>
            </a:p>
          </p:txBody>
        </p:sp>
        <p:sp>
          <p:nvSpPr>
            <p:cNvPr id="25625" name="Text Box 8"/>
            <p:cNvSpPr txBox="1">
              <a:spLocks noChangeArrowheads="1"/>
            </p:cNvSpPr>
            <p:nvPr/>
          </p:nvSpPr>
          <p:spPr bwMode="auto">
            <a:xfrm>
              <a:off x="4648200" y="3867149"/>
              <a:ext cx="1371599" cy="6370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vi-VN" sz="4000">
                  <a:latin typeface="Times New Roman" pitchFamily="18" charset="0"/>
                </a:rPr>
                <a:t>dm</a:t>
              </a:r>
              <a:r>
                <a:rPr lang="en-US" altLang="vi-VN" sz="4000" baseline="30000">
                  <a:latin typeface="Times New Roman" pitchFamily="18" charset="0"/>
                </a:rPr>
                <a:t>2</a:t>
              </a:r>
            </a:p>
          </p:txBody>
        </p:sp>
      </p:grpSp>
      <p:sp>
        <p:nvSpPr>
          <p:cNvPr id="15371" name="Text Box 11"/>
          <p:cNvSpPr txBox="1">
            <a:spLocks noChangeArrowheads="1"/>
          </p:cNvSpPr>
          <p:nvPr/>
        </p:nvSpPr>
        <p:spPr bwMode="auto">
          <a:xfrm>
            <a:off x="533400" y="317501"/>
            <a:ext cx="6934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vi-VN" sz="4000" u="sng" dirty="0" err="1">
                <a:solidFill>
                  <a:schemeClr val="bg1"/>
                </a:solidFill>
                <a:latin typeface="Times New Roman" pitchFamily="18" charset="0"/>
              </a:rPr>
              <a:t>Bài</a:t>
            </a:r>
            <a:r>
              <a:rPr lang="en-US" altLang="vi-VN" sz="4000" u="sng" dirty="0">
                <a:solidFill>
                  <a:schemeClr val="bg1"/>
                </a:solidFill>
                <a:latin typeface="Times New Roman" pitchFamily="18" charset="0"/>
              </a:rPr>
              <a:t> 3</a:t>
            </a:r>
            <a:r>
              <a:rPr lang="en-US" altLang="vi-VN" sz="4000" dirty="0">
                <a:solidFill>
                  <a:schemeClr val="bg1"/>
                </a:solidFill>
                <a:latin typeface="Times New Roman" pitchFamily="18" charset="0"/>
              </a:rPr>
              <a:t>. </a:t>
            </a:r>
            <a:r>
              <a:rPr lang="en-US" altLang="vi-VN" sz="4000" dirty="0" err="1">
                <a:solidFill>
                  <a:schemeClr val="bg1"/>
                </a:solidFill>
                <a:latin typeface="Times New Roman" pitchFamily="18" charset="0"/>
              </a:rPr>
              <a:t>Đúng</a:t>
            </a:r>
            <a:r>
              <a:rPr lang="en-US" altLang="vi-VN" sz="4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vi-VN" sz="4000" dirty="0" err="1">
                <a:solidFill>
                  <a:schemeClr val="bg1"/>
                </a:solidFill>
                <a:latin typeface="Times New Roman" pitchFamily="18" charset="0"/>
              </a:rPr>
              <a:t>ghi</a:t>
            </a:r>
            <a:r>
              <a:rPr lang="en-US" altLang="vi-VN" sz="4000" dirty="0">
                <a:solidFill>
                  <a:schemeClr val="bg1"/>
                </a:solidFill>
                <a:latin typeface="Times New Roman" pitchFamily="18" charset="0"/>
              </a:rPr>
              <a:t> Đ, </a:t>
            </a:r>
            <a:r>
              <a:rPr lang="en-US" altLang="vi-VN" sz="4000" dirty="0" err="1">
                <a:solidFill>
                  <a:schemeClr val="bg1"/>
                </a:solidFill>
                <a:latin typeface="Times New Roman" pitchFamily="18" charset="0"/>
              </a:rPr>
              <a:t>sai</a:t>
            </a:r>
            <a:r>
              <a:rPr lang="en-US" altLang="vi-VN" sz="4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vi-VN" sz="4000" dirty="0" err="1">
                <a:solidFill>
                  <a:schemeClr val="bg1"/>
                </a:solidFill>
                <a:latin typeface="Times New Roman" pitchFamily="18" charset="0"/>
              </a:rPr>
              <a:t>ghi</a:t>
            </a:r>
            <a:r>
              <a:rPr lang="en-US" altLang="vi-VN" sz="4000" dirty="0">
                <a:solidFill>
                  <a:schemeClr val="bg1"/>
                </a:solidFill>
                <a:latin typeface="Times New Roman" pitchFamily="18" charset="0"/>
              </a:rPr>
              <a:t> S</a:t>
            </a:r>
          </a:p>
        </p:txBody>
      </p:sp>
      <p:sp>
        <p:nvSpPr>
          <p:cNvPr id="7179" name="Rectangle 12"/>
          <p:cNvSpPr>
            <a:spLocks noChangeArrowheads="1"/>
          </p:cNvSpPr>
          <p:nvPr/>
        </p:nvSpPr>
        <p:spPr bwMode="auto">
          <a:xfrm>
            <a:off x="6019800" y="1164167"/>
            <a:ext cx="762000" cy="76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 altLang="vi-VN"/>
          </a:p>
        </p:txBody>
      </p:sp>
      <p:sp>
        <p:nvSpPr>
          <p:cNvPr id="15379" name="Text Box 19"/>
          <p:cNvSpPr txBox="1">
            <a:spLocks noChangeArrowheads="1"/>
          </p:cNvSpPr>
          <p:nvPr/>
        </p:nvSpPr>
        <p:spPr bwMode="auto">
          <a:xfrm>
            <a:off x="6096000" y="1164167"/>
            <a:ext cx="685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400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altLang="vi-VN" sz="4000">
                <a:solidFill>
                  <a:srgbClr val="FF0000"/>
                </a:solidFill>
                <a:latin typeface="Times New Roman" pitchFamily="18" charset="0"/>
              </a:rPr>
              <a:t>S</a:t>
            </a:r>
            <a:r>
              <a:rPr lang="en-US" altLang="vi-VN" sz="4000">
                <a:solidFill>
                  <a:schemeClr val="hlink"/>
                </a:solidFill>
                <a:latin typeface="Times New Roman" pitchFamily="18" charset="0"/>
              </a:rPr>
              <a:t>  </a:t>
            </a:r>
          </a:p>
        </p:txBody>
      </p:sp>
      <p:sp>
        <p:nvSpPr>
          <p:cNvPr id="15380" name="Text Box 20"/>
          <p:cNvSpPr txBox="1">
            <a:spLocks noChangeArrowheads="1"/>
          </p:cNvSpPr>
          <p:nvPr/>
        </p:nvSpPr>
        <p:spPr bwMode="auto">
          <a:xfrm>
            <a:off x="6019800" y="2434167"/>
            <a:ext cx="838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4000">
                <a:solidFill>
                  <a:srgbClr val="FF0000"/>
                </a:solidFill>
                <a:latin typeface="Times New Roman" pitchFamily="18" charset="0"/>
              </a:rPr>
              <a:t> Đ</a:t>
            </a:r>
          </a:p>
        </p:txBody>
      </p:sp>
      <p:sp>
        <p:nvSpPr>
          <p:cNvPr id="15381" name="Text Box 21"/>
          <p:cNvSpPr txBox="1">
            <a:spLocks noChangeArrowheads="1"/>
          </p:cNvSpPr>
          <p:nvPr/>
        </p:nvSpPr>
        <p:spPr bwMode="auto">
          <a:xfrm>
            <a:off x="6096000" y="3764140"/>
            <a:ext cx="685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4000">
                <a:solidFill>
                  <a:srgbClr val="FF0000"/>
                </a:solidFill>
                <a:latin typeface="Times New Roman" pitchFamily="18" charset="0"/>
              </a:rPr>
              <a:t>S</a:t>
            </a:r>
          </a:p>
        </p:txBody>
      </p:sp>
      <p:sp>
        <p:nvSpPr>
          <p:cNvPr id="23" name="Rectangle 12"/>
          <p:cNvSpPr>
            <a:spLocks noChangeArrowheads="1"/>
          </p:cNvSpPr>
          <p:nvPr/>
        </p:nvSpPr>
        <p:spPr bwMode="auto">
          <a:xfrm>
            <a:off x="6019800" y="2434167"/>
            <a:ext cx="762000" cy="76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 altLang="vi-VN"/>
          </a:p>
        </p:txBody>
      </p:sp>
      <p:sp>
        <p:nvSpPr>
          <p:cNvPr id="24" name="Rectangle 12"/>
          <p:cNvSpPr>
            <a:spLocks noChangeArrowheads="1"/>
          </p:cNvSpPr>
          <p:nvPr/>
        </p:nvSpPr>
        <p:spPr bwMode="auto">
          <a:xfrm>
            <a:off x="6019800" y="3788833"/>
            <a:ext cx="762000" cy="76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 altLang="vi-VN"/>
          </a:p>
        </p:txBody>
      </p:sp>
      <p:sp>
        <p:nvSpPr>
          <p:cNvPr id="25" name="Right Brace 24"/>
          <p:cNvSpPr/>
          <p:nvPr/>
        </p:nvSpPr>
        <p:spPr>
          <a:xfrm rot="5400000">
            <a:off x="1739900" y="1388533"/>
            <a:ext cx="254000" cy="990600"/>
          </a:xfrm>
          <a:prstGeom prst="rightBrace">
            <a:avLst>
              <a:gd name="adj1" fmla="val 14742"/>
              <a:gd name="adj2" fmla="val 48198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1219200" y="1869722"/>
            <a:ext cx="164339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vi-VN" sz="3200" b="1" dirty="0">
                <a:solidFill>
                  <a:schemeClr val="bg1"/>
                </a:solidFill>
                <a:latin typeface="Times New Roman" pitchFamily="18" charset="0"/>
              </a:rPr>
              <a:t>8 500ha </a:t>
            </a:r>
            <a:endParaRPr lang="en-US" altLang="vi-VN" sz="3200" b="1" dirty="0">
              <a:solidFill>
                <a:schemeClr val="bg1"/>
              </a:solidFill>
            </a:endParaRPr>
          </a:p>
        </p:txBody>
      </p:sp>
      <p:sp>
        <p:nvSpPr>
          <p:cNvPr id="27" name="Right Brace 26"/>
          <p:cNvSpPr/>
          <p:nvPr/>
        </p:nvSpPr>
        <p:spPr>
          <a:xfrm rot="5400000">
            <a:off x="3873500" y="2353733"/>
            <a:ext cx="254000" cy="1600200"/>
          </a:xfrm>
          <a:prstGeom prst="rightBrace">
            <a:avLst>
              <a:gd name="adj1" fmla="val 14742"/>
              <a:gd name="adj2" fmla="val 48198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3690938" y="3139722"/>
            <a:ext cx="92525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vi-VN" sz="3200" b="1" dirty="0">
                <a:solidFill>
                  <a:schemeClr val="bg1"/>
                </a:solidFill>
                <a:latin typeface="Times New Roman" pitchFamily="18" charset="0"/>
              </a:rPr>
              <a:t>6ha</a:t>
            </a:r>
            <a:r>
              <a:rPr lang="en-US" altLang="vi-VN" sz="3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endParaRPr lang="en-US" altLang="vi-VN" sz="3200" dirty="0">
              <a:solidFill>
                <a:schemeClr val="bg1"/>
              </a:solidFill>
            </a:endParaRPr>
          </a:p>
        </p:txBody>
      </p:sp>
      <p:sp>
        <p:nvSpPr>
          <p:cNvPr id="29" name="Right Brace 28"/>
          <p:cNvSpPr/>
          <p:nvPr/>
        </p:nvSpPr>
        <p:spPr>
          <a:xfrm rot="5400000">
            <a:off x="2044700" y="3708400"/>
            <a:ext cx="254000" cy="1600200"/>
          </a:xfrm>
          <a:prstGeom prst="rightBrace">
            <a:avLst>
              <a:gd name="adj1" fmla="val 14742"/>
              <a:gd name="adj2" fmla="val 48198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3" name="Group 33"/>
          <p:cNvGrpSpPr>
            <a:grpSpLocks/>
          </p:cNvGrpSpPr>
          <p:nvPr/>
        </p:nvGrpSpPr>
        <p:grpSpPr bwMode="auto">
          <a:xfrm>
            <a:off x="1600200" y="4494390"/>
            <a:ext cx="1752203" cy="1177137"/>
            <a:chOff x="7273030" y="3968175"/>
            <a:chExt cx="1751467" cy="1059968"/>
          </a:xfrm>
        </p:grpSpPr>
        <p:sp>
          <p:nvSpPr>
            <p:cNvPr id="25618" name="Rectangle 29"/>
            <p:cNvSpPr>
              <a:spLocks noChangeArrowheads="1"/>
            </p:cNvSpPr>
            <p:nvPr/>
          </p:nvSpPr>
          <p:spPr bwMode="auto">
            <a:xfrm>
              <a:off x="7654031" y="3968175"/>
              <a:ext cx="804169" cy="5265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vi-VN" sz="3200" b="1" u="sng" dirty="0">
                  <a:solidFill>
                    <a:schemeClr val="bg1"/>
                  </a:solidFill>
                  <a:latin typeface="Times New Roman" pitchFamily="18" charset="0"/>
                </a:rPr>
                <a:t>7</a:t>
              </a:r>
              <a:r>
                <a:rPr lang="en-US" altLang="vi-VN" sz="3200" b="1" dirty="0">
                  <a:solidFill>
                    <a:schemeClr val="bg1"/>
                  </a:solidFill>
                  <a:latin typeface="Times New Roman" pitchFamily="18" charset="0"/>
                </a:rPr>
                <a:t> </a:t>
              </a:r>
              <a:endParaRPr lang="en-US" altLang="vi-VN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25619" name="Rectangle 30"/>
            <p:cNvSpPr>
              <a:spLocks noChangeArrowheads="1"/>
            </p:cNvSpPr>
            <p:nvPr/>
          </p:nvSpPr>
          <p:spPr bwMode="auto">
            <a:xfrm>
              <a:off x="8077200" y="4171950"/>
              <a:ext cx="947297" cy="5265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vi-VN" sz="3200">
                  <a:latin typeface="Times New Roman" pitchFamily="18" charset="0"/>
                </a:rPr>
                <a:t>dm</a:t>
              </a:r>
              <a:r>
                <a:rPr lang="en-US" altLang="vi-VN" sz="3200" baseline="30000">
                  <a:latin typeface="Times New Roman" pitchFamily="18" charset="0"/>
                </a:rPr>
                <a:t>2</a:t>
              </a:r>
              <a:r>
                <a:rPr lang="en-US" altLang="vi-VN" sz="320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endParaRPr lang="en-US" altLang="vi-VN" sz="3200">
                <a:solidFill>
                  <a:srgbClr val="0000FF"/>
                </a:solidFill>
              </a:endParaRPr>
            </a:p>
          </p:txBody>
        </p:sp>
        <p:sp>
          <p:nvSpPr>
            <p:cNvPr id="25620" name="Rectangle 31"/>
            <p:cNvSpPr>
              <a:spLocks noChangeArrowheads="1"/>
            </p:cNvSpPr>
            <p:nvPr/>
          </p:nvSpPr>
          <p:spPr bwMode="auto">
            <a:xfrm>
              <a:off x="7479188" y="4501575"/>
              <a:ext cx="902432" cy="5265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vi-VN" sz="3200" b="1" dirty="0">
                  <a:solidFill>
                    <a:schemeClr val="bg1"/>
                  </a:solidFill>
                  <a:latin typeface="Times New Roman" pitchFamily="18" charset="0"/>
                </a:rPr>
                <a:t>100</a:t>
              </a:r>
              <a:r>
                <a:rPr lang="en-US" altLang="vi-VN" sz="3200" dirty="0">
                  <a:solidFill>
                    <a:schemeClr val="bg1"/>
                  </a:solidFill>
                  <a:latin typeface="Times New Roman" pitchFamily="18" charset="0"/>
                </a:rPr>
                <a:t> </a:t>
              </a:r>
              <a:endParaRPr lang="en-US" altLang="vi-VN" sz="3200" dirty="0">
                <a:solidFill>
                  <a:schemeClr val="bg1"/>
                </a:solidFill>
              </a:endParaRPr>
            </a:p>
          </p:txBody>
        </p:sp>
        <p:sp>
          <p:nvSpPr>
            <p:cNvPr id="25621" name="Rectangle 32"/>
            <p:cNvSpPr>
              <a:spLocks noChangeArrowheads="1"/>
            </p:cNvSpPr>
            <p:nvPr/>
          </p:nvSpPr>
          <p:spPr bwMode="auto">
            <a:xfrm>
              <a:off x="7273030" y="4272974"/>
              <a:ext cx="492236" cy="5265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vi-VN" sz="3200" b="1" dirty="0">
                  <a:solidFill>
                    <a:schemeClr val="bg1"/>
                  </a:solidFill>
                  <a:latin typeface="Times New Roman" pitchFamily="18" charset="0"/>
                </a:rPr>
                <a:t>4</a:t>
              </a:r>
              <a:r>
                <a:rPr lang="en-US" altLang="vi-VN" sz="3200" dirty="0">
                  <a:solidFill>
                    <a:schemeClr val="bg1"/>
                  </a:solidFill>
                  <a:latin typeface="Times New Roman" pitchFamily="18" charset="0"/>
                </a:rPr>
                <a:t> </a:t>
              </a:r>
              <a:endParaRPr lang="en-US" altLang="vi-VN" sz="32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5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15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15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  <p:bldP spid="15363" grpId="0"/>
      <p:bldP spid="15371" grpId="0"/>
      <p:bldP spid="7179" grpId="0" animBg="1"/>
      <p:bldP spid="15379" grpId="0"/>
      <p:bldP spid="15380" grpId="0"/>
      <p:bldP spid="15381" grpId="0"/>
      <p:bldP spid="23" grpId="0" animBg="1"/>
      <p:bldP spid="24" grpId="0" animBg="1"/>
      <p:bldP spid="25" grpId="0" animBg="1"/>
      <p:bldP spid="26" grpId="0"/>
      <p:bldP spid="27" grpId="0" animBg="1"/>
      <p:bldP spid="28" grpId="0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nen 3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WordArt 3"/>
          <p:cNvSpPr>
            <a:spLocks noChangeArrowheads="1" noChangeShapeType="1" noTextEdit="1"/>
          </p:cNvSpPr>
          <p:nvPr/>
        </p:nvSpPr>
        <p:spPr bwMode="auto">
          <a:xfrm>
            <a:off x="2057400" y="254000"/>
            <a:ext cx="4724400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VNI-Times" pitchFamily="2" charset="0"/>
              </a:rPr>
              <a:t>Troø</a:t>
            </a:r>
            <a:r>
              <a:rPr lang="en-US" sz="3600" kern="10" spc="72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VNI-Times" pitchFamily="2" charset="0"/>
              </a:rPr>
              <a:t> </a:t>
            </a:r>
            <a:r>
              <a:rPr lang="en-US" sz="3600" kern="10" spc="72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VNI-Times" pitchFamily="2" charset="0"/>
              </a:rPr>
              <a:t>chôi</a:t>
            </a:r>
            <a:endParaRPr lang="en-US" sz="3600" kern="10" spc="72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AAAAAA"/>
                  </a:gs>
                  <a:gs pos="100000">
                    <a:srgbClr val="FFFFFF"/>
                  </a:gs>
                </a:gsLst>
                <a:lin ang="5400000" scaled="1"/>
              </a:gradFill>
              <a:effectLst>
                <a:outerShdw dist="45791" dir="3378596" algn="ctr" rotWithShape="0">
                  <a:srgbClr val="4D4D4D">
                    <a:alpha val="79999"/>
                  </a:srgbClr>
                </a:outerShdw>
              </a:effectLst>
              <a:latin typeface="VNI-Times" pitchFamily="2" charset="0"/>
            </a:endParaRPr>
          </a:p>
        </p:txBody>
      </p:sp>
      <p:sp>
        <p:nvSpPr>
          <p:cNvPr id="10244" name="WordArt 4"/>
          <p:cNvSpPr>
            <a:spLocks noChangeArrowheads="1" noChangeShapeType="1" noTextEdit="1"/>
          </p:cNvSpPr>
          <p:nvPr/>
        </p:nvSpPr>
        <p:spPr bwMode="auto">
          <a:xfrm>
            <a:off x="1524000" y="1524000"/>
            <a:ext cx="6705600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cây diệt sâu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animBg="1"/>
      <p:bldP spid="102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encrypted-tbn1.gstatic.com/images?q=tbn:ANd9GcQd5xCYPjvQ1z7xUVWMk7JJpPy_9FGZw58fuSfmYephrdrPu6m-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52850" y="1143000"/>
            <a:ext cx="2266950" cy="168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cay xanh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7000" y="0"/>
            <a:ext cx="4495800" cy="45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0" y="4229100"/>
            <a:ext cx="5991225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4000" dirty="0"/>
              <a:t>   </a:t>
            </a:r>
          </a:p>
          <a:p>
            <a:pPr>
              <a:spcBef>
                <a:spcPct val="50000"/>
              </a:spcBef>
            </a:pPr>
            <a:endParaRPr lang="en-US" sz="4000" dirty="0">
              <a:solidFill>
                <a:schemeClr val="accent2"/>
              </a:solidFill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990600" y="4457700"/>
            <a:ext cx="7924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Gươm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12ha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5km</a:t>
            </a:r>
            <a:r>
              <a:rPr lang="en-US" sz="2800" baseline="30000" dirty="0" err="1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aseline="300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5911C41-9DCA-4543-B221-8369E265868E}"/>
              </a:ext>
            </a:extLst>
          </p:cNvPr>
          <p:cNvSpPr txBox="1"/>
          <p:nvPr/>
        </p:nvSpPr>
        <p:spPr>
          <a:xfrm>
            <a:off x="6781800" y="519178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Lải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909 -0.04671 C -0.00625 -0.05111 0.03802 -0.05573 0.03802 -0.05712 C 0.03802 -0.05874 -0.00642 -0.05689 -0.06944 -0.05296 C -0.00659 -0.05827 0.03785 -0.06244 0.03785 -0.06383 C 0.03768 -0.06568 -0.00711 -0.06406 -0.06961 -0.05989 C -0.00677 -0.06498 0.0375 -0.06938 0.0375 -0.07076 C 0.0375 -0.07261 -0.00694 -0.07099 -0.06996 -0.06706 C -0.00711 -0.07192 0.03733 -0.07631 0.03716 -0.07793 C 0.03716 -0.07932 -0.00729 -0.07793 -0.07083 -0.074 C -0.00729 -0.07863 0.03698 -0.08325 0.03698 -0.08487 C 0.03698 -0.08626 -0.00746 -0.08464 -0.07048 -0.08071 C -0.00764 -0.0858 0.03681 -0.09019 0.03664 -0.09181 C 0.03664 -0.0932 -0.00781 -0.09158 -0.07083 -0.08788 C -0.00781 -0.09273 0.03646 -0.0969 0.03646 -0.09852 C 0.03629 -0.10013 -0.00816 -0.09852 -0.071 -0.09458 C -0.00816 -0.09944 0.03629 -0.10383 0.03611 -0.10568 C 0.03611 -0.1073 -0.00833 -0.10545 -0.07135 -0.10175 " pathEditMode="relative" rAng="16023294" ptsTypes="fffffffffffffffff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00" y="-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4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C 0.02275 -0.02315 0.04653 -0.03241 0.05591 -0.02014 C 0.0658 -0.00671 0.05955 0.02431 0.04254 0.0544 C 0.06667 0.03287 0.08924 0.02292 0.09913 0.03542 C 0.10886 0.04815 0.10261 0.07801 0.0849 0.10949 C 0.10938 0.08588 0.13195 0.07824 0.1415 0.09005 C 0.15122 0.10209 0.14653 0.13426 0.12917 0.16597 C 0.15244 0.14213 0.17483 0.13172 0.18594 0.14607 C 0.1941 0.15648 0.18941 0.18866 0.17223 0.22014 C 0.19497 0.19722 0.21893 0.18843 0.2283 0.20162 C 0.23785 0.2125 0.23195 0.24375 0.21494 0.275 C 0.23872 0.25278 0.26198 0.24306 0.27136 0.25556 C 0.28056 0.26852 0.27483 0.29838 0.25903 0.33172 C 0.2816 0.30695 0.30435 0.29792 0.31337 0.31019 C 0.32327 0.32222 0.3191 0.3544 0.30174 0.38588 C 0.32466 0.36227 0.34723 0.35209 0.35851 0.3669 C 0.36737 0.37894 0.36164 0.40903 0.34428 0.44097 " pathEditMode="relative" rAng="2631400" ptsTypes="fffffffffffffffff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00" y="19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http://happylilac.net/silhouette/img-an/silhouette-an-34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6601" y="1270000"/>
            <a:ext cx="2047875" cy="170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cay xanh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38425" y="381000"/>
            <a:ext cx="4495800" cy="45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04800" y="4838700"/>
            <a:ext cx="8839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859ha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800" baseline="30000" dirty="0" err="1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aseline="30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30" name="Rectangle 26"/>
          <p:cNvSpPr>
            <a:spLocks noChangeArrowheads="1"/>
          </p:cNvSpPr>
          <p:nvPr/>
        </p:nvSpPr>
        <p:spPr bwMode="auto">
          <a:xfrm>
            <a:off x="3276600" y="5219700"/>
            <a:ext cx="2438400" cy="3492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8590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000m</a:t>
            </a:r>
            <a:r>
              <a:rPr lang="en-US" sz="2800" b="1" baseline="30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b="1" baseline="30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909 -0.04671 C -0.00625 -0.05111 0.03802 -0.05573 0.03802 -0.05712 C 0.03802 -0.05874 -0.00642 -0.05689 -0.06944 -0.05296 C -0.00659 -0.05827 0.03785 -0.06244 0.03785 -0.06383 C 0.03768 -0.06568 -0.00711 -0.06406 -0.06961 -0.05989 C -0.00677 -0.06498 0.0375 -0.06938 0.0375 -0.07076 C 0.0375 -0.07261 -0.00694 -0.07099 -0.06996 -0.06706 C -0.00711 -0.07192 0.03733 -0.07631 0.03716 -0.07793 C 0.03716 -0.07932 -0.00729 -0.07793 -0.07083 -0.074 C -0.00729 -0.07863 0.03698 -0.08325 0.03698 -0.08487 C 0.03698 -0.08626 -0.00746 -0.08464 -0.07048 -0.08071 C -0.00764 -0.0858 0.03681 -0.09019 0.03664 -0.09181 C 0.03664 -0.0932 -0.00781 -0.09158 -0.07083 -0.08788 C -0.00781 -0.09273 0.03646 -0.0969 0.03646 -0.09852 C 0.03629 -0.10013 -0.00816 -0.09852 -0.071 -0.09458 C -0.00816 -0.09944 0.03629 -0.10383 0.03611 -0.10568 C 0.03611 -0.1073 -0.00833 -0.10545 -0.07135 -0.10175 " pathEditMode="relative" rAng="16023294" ptsTypes="fffffffffffffffff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00" y="-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3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25 -0.11482 L 0.04184 -0.01898 L 0.12118 -0.0419 L 0.08177 0.0537 L 0.16181 0.03217 L 0.12101 0.12546 L 0.20157 0.10463 L 0.16094 0.19861 L 0.24132 0.17754 L 0.20157 0.27268 L 0.28091 0.25 L 0.2415 0.3456 L 0.32032 0.32222 L 0.28125 0.41805 L 0.36163 0.39745 L 0.32066 0.49028 L 0.40139 0.46967 " pathEditMode="relative" rAng="3235995" ptsTypes="FFFFFFFFFFFFFFFFF">
                                      <p:cBhvr>
                                        <p:cTn id="9" dur="2000" fill="hold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0" y="32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http://previews.123rf.com/images/tigatelu/tigatelu1305/tigatelu130500116/19583346-Cute-green-caterpillar-cartoon-Stock-Vector-wor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1" y="1143000"/>
            <a:ext cx="1516063" cy="1399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cay xanh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43200" y="0"/>
            <a:ext cx="4495800" cy="45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0" y="4457700"/>
            <a:ext cx="1005840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Thọ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15 585</a:t>
            </a:r>
            <a:r>
              <a:rPr lang="en-US" sz="2800" dirty="0" smtClean="0"/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8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baseline="300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800" baseline="300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15 585m</a:t>
            </a:r>
            <a:r>
              <a:rPr lang="en-US" sz="28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= …….ha ………..m</a:t>
            </a:r>
            <a:r>
              <a:rPr lang="en-US" sz="2800" baseline="30000" dirty="0">
                <a:latin typeface="Times New Roman" pitchFamily="18" charset="0"/>
                <a:cs typeface="Times New Roman" pitchFamily="18" charset="0"/>
              </a:rPr>
              <a:t>2 </a:t>
            </a:r>
          </a:p>
          <a:p>
            <a:pPr>
              <a:spcBef>
                <a:spcPct val="50000"/>
              </a:spcBef>
            </a:pPr>
            <a:endParaRPr lang="en-US" sz="2800" baseline="30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6"/>
          <p:cNvSpPr>
            <a:spLocks noChangeArrowheads="1"/>
          </p:cNvSpPr>
          <p:nvPr/>
        </p:nvSpPr>
        <p:spPr bwMode="auto">
          <a:xfrm>
            <a:off x="4038600" y="5067300"/>
            <a:ext cx="1066800" cy="3492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5 585</a:t>
            </a:r>
            <a:endParaRPr lang="en-US" sz="2800" b="1" baseline="30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26"/>
          <p:cNvSpPr>
            <a:spLocks noChangeArrowheads="1"/>
          </p:cNvSpPr>
          <p:nvPr/>
        </p:nvSpPr>
        <p:spPr bwMode="auto">
          <a:xfrm>
            <a:off x="3048000" y="5067300"/>
            <a:ext cx="457200" cy="3492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b="1" baseline="30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909 -0.04671 C -0.00625 -0.05111 0.03802 -0.05573 0.03802 -0.05712 C 0.03802 -0.05874 -0.00642 -0.05689 -0.06944 -0.05296 C -0.00659 -0.05827 0.03785 -0.06244 0.03785 -0.06383 C 0.03768 -0.06568 -0.00711 -0.06406 -0.06961 -0.05989 C -0.00677 -0.06498 0.0375 -0.06938 0.0375 -0.07076 C 0.0375 -0.07261 -0.00694 -0.07099 -0.06996 -0.06706 C -0.00711 -0.07192 0.03733 -0.07631 0.03716 -0.07793 C 0.03716 -0.07932 -0.00729 -0.07793 -0.07083 -0.074 C -0.00729 -0.07863 0.03698 -0.08325 0.03698 -0.08487 C 0.03698 -0.08626 -0.00746 -0.08464 -0.07048 -0.08071 C -0.00764 -0.0858 0.03681 -0.09019 0.03664 -0.09181 C 0.03664 -0.0932 -0.00781 -0.09158 -0.07083 -0.08788 C -0.00781 -0.09273 0.03646 -0.0969 0.03646 -0.09852 C 0.03629 -0.10013 -0.00816 -0.09852 -0.071 -0.09458 C -0.00816 -0.09944 0.03629 -0.10383 0.03611 -0.10568 C 0.03611 -0.1073 -0.00833 -0.10545 -0.07135 -0.10175 " pathEditMode="relative" rAng="16023294" ptsTypes="fffffffffffffffff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00" y="-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4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02 0.00116 C -0.00313 -0.00694 0.01215 -0.01273 0.025 0.00278 C 0.03975 0.02107 0.03541 0.04051 0.03055 0.05996 C 0.02621 0.08357 0.02013 0.10463 0.03611 0.12454 C 0.05121 0.14306 0.06649 0.13357 0.08368 0.12616 C 0.09618 0.11551 0.11145 0.10973 0.12604 0.12778 C 0.13871 0.14352 0.13628 0.16482 0.13177 0.18542 C 0.12517 0.20625 0.12118 0.22963 0.13576 0.24723 C 0.15034 0.26528 0.18263 0.24838 0.18246 0.24838 C 0.19704 0.24005 0.21128 0.23334 0.22552 0.25093 C 0.2401 0.26875 0.23576 0.2875 0.2309 0.30811 C 0.22621 0.33102 0.22083 0.35232 0.23715 0.37223 C 0.25121 0.38982 0.26649 0.38033 0.28194 0.37084 C 0.29774 0.36436 0.31198 0.35764 0.32621 0.37524 C 0.33941 0.39144 0.33628 0.4125 0.33177 0.43264 C 0.32604 0.45394 0.3217 0.47732 0.33593 0.49422 C 0.35052 0.51297 0.36597 0.50324 0.38316 0.49607 " pathEditMode="relative" rAng="2570717" ptsTypes="fffffffffffffffff">
                                      <p:cBhvr>
                                        <p:cTn id="9" dur="20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00" y="24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0" grpId="0" animBg="1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33800" y="1943100"/>
            <a:ext cx="42178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= 10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sào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= 0,36 ha.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57600" y="1409700"/>
            <a:ext cx="43813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sào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= 15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= 360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800" b="1" baseline="30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57600" y="800100"/>
            <a:ext cx="26901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=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24m</a:t>
            </a:r>
            <a:r>
              <a:rPr lang="en-US" sz="2800" b="1" baseline="30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0" y="3086100"/>
            <a:ext cx="46506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1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sào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= 15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= 500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800" b="1" baseline="30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28801" y="3746501"/>
            <a:ext cx="472116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1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sào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= 1000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800" b="1" baseline="30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b="1" baseline="30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1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= 1296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800" b="1" baseline="30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57600" y="266700"/>
            <a:ext cx="1479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71600" y="3086100"/>
            <a:ext cx="18539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47800" y="3924300"/>
            <a:ext cx="16417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Nam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10" name="Picture 2" descr="Ngày Lao động Bác Nông Dân Hình ảnh | Định dạng hình ảnh PSD 401112870|  vn.lovepik.co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211512" cy="32115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3" descr="91020101748333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4" descr="yeu ngh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48213" y="2292616"/>
            <a:ext cx="2057400" cy="1346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5" descr="manh khoe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71900" y="1281907"/>
            <a:ext cx="3048000" cy="97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6" descr="HANH PHUC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90801" y="3577167"/>
            <a:ext cx="2295525" cy="1046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WordArt 3"/>
          <p:cNvSpPr>
            <a:spLocks noChangeArrowheads="1" noChangeShapeType="1" noTextEdit="1"/>
          </p:cNvSpPr>
          <p:nvPr/>
        </p:nvSpPr>
        <p:spPr bwMode="auto">
          <a:xfrm>
            <a:off x="2209800" y="625740"/>
            <a:ext cx="6172200" cy="937948"/>
          </a:xfrm>
          <a:prstGeom prst="rect">
            <a:avLst/>
          </a:prstGeom>
        </p:spPr>
        <p:txBody>
          <a:bodyPr wrap="none" fromWordArt="1">
            <a:prstTxWarp prst="textDeflateInflateDeflate">
              <a:avLst>
                <a:gd name="adj" fmla="val 28028"/>
              </a:avLst>
            </a:prstTxWarp>
          </a:bodyPr>
          <a:lstStyle/>
          <a:p>
            <a:pPr algn="ctr"/>
            <a:r>
              <a:rPr lang="en-US" sz="3600" kern="10" dirty="0" err="1">
                <a:ln w="19050">
                  <a:solidFill>
                    <a:srgbClr val="EE127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prstShdw prst="shdw17" dist="17961" dir="13500000">
                    <a:srgbClr val="8F0B43"/>
                  </a:prstShdw>
                </a:effectLst>
                <a:latin typeface="Times New Roman"/>
                <a:cs typeface="Times New Roman"/>
              </a:rPr>
              <a:t>KÍNH</a:t>
            </a:r>
            <a:r>
              <a:rPr lang="en-US" sz="3600" kern="10" dirty="0">
                <a:ln w="19050">
                  <a:solidFill>
                    <a:srgbClr val="EE127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prstShdw prst="shdw17" dist="17961" dir="13500000">
                    <a:srgbClr val="8F0B43"/>
                  </a:prst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9050">
                  <a:solidFill>
                    <a:srgbClr val="EE127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prstShdw prst="shdw17" dist="17961" dir="13500000">
                    <a:srgbClr val="8F0B43"/>
                  </a:prstShdw>
                </a:effectLst>
                <a:latin typeface="Times New Roman"/>
                <a:cs typeface="Times New Roman"/>
              </a:rPr>
              <a:t>CHÚC</a:t>
            </a:r>
            <a:r>
              <a:rPr lang="en-US" sz="3600" kern="10" dirty="0">
                <a:ln w="19050">
                  <a:solidFill>
                    <a:srgbClr val="EE127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prstShdw prst="shdw17" dist="17961" dir="13500000">
                    <a:srgbClr val="8F0B43"/>
                  </a:prst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9050">
                  <a:solidFill>
                    <a:srgbClr val="EE127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prstShdw prst="shdw17" dist="17961" dir="13500000">
                    <a:srgbClr val="8F0B43"/>
                  </a:prstShdw>
                </a:effectLst>
                <a:latin typeface="Times New Roman"/>
                <a:cs typeface="Times New Roman"/>
              </a:rPr>
              <a:t>CÁC</a:t>
            </a:r>
            <a:r>
              <a:rPr lang="en-US" sz="3600" kern="10" dirty="0">
                <a:ln w="19050">
                  <a:solidFill>
                    <a:srgbClr val="EE127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prstShdw prst="shdw17" dist="17961" dir="13500000">
                    <a:srgbClr val="8F0B43"/>
                  </a:prst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9050">
                  <a:solidFill>
                    <a:srgbClr val="EE127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prstShdw prst="shdw17" dist="17961" dir="13500000">
                    <a:srgbClr val="8F0B43"/>
                  </a:prstShdw>
                </a:effectLst>
                <a:latin typeface="Times New Roman"/>
                <a:cs typeface="Times New Roman"/>
              </a:rPr>
              <a:t>THẦY</a:t>
            </a:r>
            <a:r>
              <a:rPr lang="en-US" sz="3600" kern="10" dirty="0">
                <a:ln w="19050">
                  <a:solidFill>
                    <a:srgbClr val="EE127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prstShdw prst="shdw17" dist="17961" dir="13500000">
                    <a:srgbClr val="8F0B43"/>
                  </a:prst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9050">
                  <a:solidFill>
                    <a:srgbClr val="EE127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prstShdw prst="shdw17" dist="17961" dir="13500000">
                    <a:srgbClr val="8F0B43"/>
                  </a:prstShdw>
                </a:effectLst>
                <a:latin typeface="Times New Roman"/>
                <a:cs typeface="Times New Roman"/>
              </a:rPr>
              <a:t>CÔ</a:t>
            </a:r>
            <a:endParaRPr lang="en-US" sz="3600" kern="10" dirty="0">
              <a:ln w="19050">
                <a:solidFill>
                  <a:srgbClr val="EE127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prstShdw prst="shdw17" dist="17961" dir="13500000">
                  <a:srgbClr val="8F0B43"/>
                </a:prst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tion background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8200" y="1257300"/>
            <a:ext cx="815676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i="1" dirty="0">
                <a:solidFill>
                  <a:srgbClr val="7030A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Xin </a:t>
            </a:r>
            <a:r>
              <a:rPr lang="en-US" sz="5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chân</a:t>
            </a:r>
            <a:r>
              <a:rPr lang="en-US" sz="5000" b="1" i="1" dirty="0">
                <a:solidFill>
                  <a:srgbClr val="7030A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thành</a:t>
            </a:r>
            <a:r>
              <a:rPr lang="en-US" sz="5000" b="1" i="1" dirty="0">
                <a:solidFill>
                  <a:srgbClr val="7030A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cám</a:t>
            </a:r>
            <a:r>
              <a:rPr lang="en-US" sz="5000" b="1" i="1" dirty="0">
                <a:solidFill>
                  <a:srgbClr val="7030A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ơn</a:t>
            </a:r>
            <a:r>
              <a:rPr lang="en-US" sz="5000" b="1" i="1" dirty="0">
                <a:solidFill>
                  <a:srgbClr val="7030A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các</a:t>
            </a:r>
            <a:r>
              <a:rPr lang="en-US" sz="5000" b="1" i="1" dirty="0">
                <a:solidFill>
                  <a:srgbClr val="7030A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thầy</a:t>
            </a:r>
            <a:r>
              <a:rPr lang="en-US" sz="5000" b="1" i="1" dirty="0">
                <a:solidFill>
                  <a:srgbClr val="7030A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cô</a:t>
            </a:r>
            <a:r>
              <a:rPr lang="en-US" sz="5000" b="1" i="1" dirty="0">
                <a:solidFill>
                  <a:srgbClr val="7030A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và</a:t>
            </a:r>
            <a:r>
              <a:rPr lang="en-US" sz="5000" b="1" i="1" dirty="0">
                <a:solidFill>
                  <a:srgbClr val="7030A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các</a:t>
            </a:r>
            <a:r>
              <a:rPr lang="en-US" sz="5000" b="1" i="1" dirty="0">
                <a:solidFill>
                  <a:srgbClr val="7030A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em</a:t>
            </a:r>
            <a:r>
              <a:rPr lang="en-US" sz="5000" b="1" i="1" dirty="0">
                <a:solidFill>
                  <a:srgbClr val="7030A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đã</a:t>
            </a:r>
            <a:r>
              <a:rPr lang="en-US" sz="5000" b="1" i="1" dirty="0">
                <a:solidFill>
                  <a:srgbClr val="7030A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lắng</a:t>
            </a:r>
            <a:r>
              <a:rPr lang="en-US" sz="5000" b="1" i="1" dirty="0">
                <a:solidFill>
                  <a:srgbClr val="7030A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nghe</a:t>
            </a:r>
            <a:r>
              <a:rPr lang="en-US" sz="5000" b="1" i="1" dirty="0">
                <a:solidFill>
                  <a:srgbClr val="7030A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!</a:t>
            </a:r>
            <a:endParaRPr lang="en-US" sz="4500" b="1" i="1" dirty="0">
              <a:solidFill>
                <a:srgbClr val="7030A0"/>
              </a:solidFill>
              <a:latin typeface="Times New Roman" panose="02020603050405020304" pitchFamily="18" charset="0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2402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63082"/>
    </mc:Choice>
    <mc:Fallback>
      <p:transition advTm="63082"/>
    </mc:Fallback>
  </mc:AlternateContent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63297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55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50" presetClass="exit" presetSubtype="0" accel="100000" fill="hold" grpId="1" nodeType="withEffect">
                                      <p:stCondLst>
                                        <p:cond delay="5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w+.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2" nodeType="withEffect" p14:presetBounceEnd="74000">
                                      <p:stCondLst>
                                        <p:cond delay="82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3" nodeType="withEffect">
                                      <p:stCondLst>
                                        <p:cond delay="82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1" presetClass="exit" presetSubtype="4" fill="hold" grpId="4" nodeType="withEffect">
                                      <p:stCondLst>
                                        <p:cond delay="14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Effect transition="out" filter="wheel(4)">
                                          <p:cBhvr>
                                            <p:cTn id="25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56" presetClass="entr" presetSubtype="0" fill="hold" grpId="5" nodeType="withEffect">
                                      <p:stCondLst>
                                        <p:cond delay="18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29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30" dur="25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31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32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17" presetClass="entr" presetSubtype="10" fill="hold" grpId="6" nodeType="withEffect">
                                      <p:stCondLst>
                                        <p:cond delay="18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31" presetClass="exit" presetSubtype="0" fill="hold" grpId="7" nodeType="withEffect">
                                      <p:stCondLst>
                                        <p:cond delay="222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 calcmode="lin" valueType="num">
                                          <p:cBhvr>
                                            <p:cTn id="38" dur="7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7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7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25" presetClass="entr" presetSubtype="0" fill="hold" grpId="8" nodeType="withEffect">
                                      <p:stCondLst>
                                        <p:cond delay="26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375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375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375" accel="50000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375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375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375" accel="50000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75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grpId="9" nodeType="withEffect">
                                      <p:stCondLst>
                                        <p:cond delay="26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23" presetClass="exit" presetSubtype="544" fill="hold" grpId="10" nodeType="withEffect">
                                      <p:stCondLst>
                                        <p:cond delay="31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 calcmode="lin" valueType="num">
                                          <p:cBhvr>
                                            <p:cTn id="57" dur="7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7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7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.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7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.5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41" presetClass="entr" presetSubtype="0" fill="hold" grpId="11" nodeType="withEffect">
                                      <p:stCondLst>
                                        <p:cond delay="352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750" tmFilter="0,0; .5, 1; 1, 1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5" presetClass="entr" presetSubtype="0" fill="hold" grpId="18" nodeType="withEffect">
                                      <p:stCondLst>
                                        <p:cond delay="352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49" presetClass="exit" presetSubtype="0" accel="100000" fill="hold" grpId="12" nodeType="withEffect">
                                      <p:stCondLst>
                                        <p:cond delay="40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 calcmode="lin" valueType="num">
                                          <p:cBhvr>
                                            <p:cTn id="75" dur="7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7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7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36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26" presetClass="entr" presetSubtype="0" fill="hold" grpId="13" nodeType="withEffect">
                                      <p:stCondLst>
                                        <p:cond delay="442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2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3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88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89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90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91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92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93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94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95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6" presetID="41" presetClass="exit" presetSubtype="0" fill="hold" grpId="14" nodeType="withEffect">
                                      <p:stCondLst>
                                        <p:cond delay="497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 calcmode="lin" valueType="num">
                                          <p:cBhvr>
                                            <p:cTn id="97" dur="7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7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7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h/1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7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w/1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1" dur="750" tmFilter="0,0; .5, 0; 1, 1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3" presetID="30" presetClass="exit" presetSubtype="0" fill="hold" grpId="15" nodeType="withEffect">
                                      <p:stCondLst>
                                        <p:cond delay="497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104" dur="600" accel="100000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5" dur="600" accel="100000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-9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2" decel="1000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2" decel="1000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600" accel="100000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+0.4+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600" accel="100000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0.4-0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1" presetID="38" presetClass="entr" presetSubtype="0" accel="50000" fill="hold" grpId="16" nodeType="withEffect">
                                      <p:stCondLst>
                                        <p:cond delay="54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113" dur="34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4" dur="341" fill="hold">
                                              <p:stCondLst>
                                                <p:cond delay="341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34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117" decel="50000" autoRev="1" fill="hold">
                                              <p:stCondLst>
                                                <p:cond delay="341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102" fill="hold">
                                              <p:stCondLst>
                                                <p:cond delay="648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8" presetID="15" presetClass="exit" presetSubtype="0" fill="hold" grpId="17" nodeType="withEffect">
                                      <p:stCondLst>
                                        <p:cond delay="58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 calcmode="lin" valueType="num">
                                          <p:cBhvr>
                                            <p:cTn id="119" dur="7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7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7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ppt_x+-0.0500*(ppt_x*0.9511+(1-ppt_y)*0.3090)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ppt_x+-0.1000*(ppt_x*0.8090+(1-ppt_y)*0.5878)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ppt_x+-0.1500*(ppt_x*0.5878+(1-ppt_y)*0.8090)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ppt_x+-0.2000*(ppt_x*0.3090+(1-ppt_y)*0.9511)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ppt_x+-0.2500*(ppt_x*-0.0000+(1-ppt_y)*1.0000)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ppt_x+-0.3000*(ppt_x*-0.3090+(1-ppt_y)*0.9511)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ppt_x+-0.3500*(ppt_x*-0.5878+(1-ppt_y)*0.8090)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ppt_x+-0.4000*(ppt_x*-0.8090+(1-ppt_y)*0.5878)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ppt_x+-0.4500*(ppt_x*-0.9511+(1-ppt_y)*0.3090)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x+-0.5000*(ppt_x*-1.0000+(1-ppt_y)*-0.0000)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ppt_x+-0.5500*(ppt_x*-0.9511+(1-ppt_y)*-0.3090)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ppt_x+-0.6000*(ppt_x*-0.8090+(1-ppt_y)*-0.5878)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ppt_x+-0.6500*(ppt_x*-0.5878+(1-ppt_y)*-0.8090)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ppt_x+-0.7000*(ppt_x*-0.3090+(1-ppt_y)*-0.9511)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ppt_x+-0.7500*(ppt_x*0.0000+(1-ppt_y)*-1.0000)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x+-0.8000*(ppt_x*0.3090+(1-ppt_y)*-0.9511)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ppt_x+-0.8500*(ppt_x*0.5878+(1-ppt_y)*-0.8090)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ppt_x+-0.9000*(ppt_x*0.8090+(1-ppt_y)*-0.5878)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ppt_x+-0.9500*(ppt_x*0.9511+(1-ppt_y)*-0.3090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+-1.0000*(ppt_x*1.0000+(1-ppt_y)*0.0000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7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ppt_y+-0.0500*(ppt_x*0.3090-(1-ppt_y)*0.9511)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ppt_y+-0.1000*(ppt_x*0.5878-(1-ppt_y)*0.8090)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ppt_y+-0.1500*(ppt_x*0.8090-(1-ppt_y)*0.5878)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ppt_y+-0.2000*(ppt_x*0.9511-(1-ppt_y)*0.3090)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ppt_y+-0.2500*(ppt_x*1.0000-(1-ppt_y)*-0.0000)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ppt_y+-0.3000*(ppt_x*0.9511-(1-ppt_y)*-0.3090)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ppt_y+-0.3500*(ppt_x*0.8090-(1-ppt_y)*-0.5878)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ppt_y+-0.4000*(ppt_x*0.5878-(1-ppt_y)*-0.8090)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ppt_y+-0.4500*(ppt_x*0.3090-(1-ppt_y)*-0.9511)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y+-0.5000*(ppt_x*-0.0000-(1-ppt_y)*-1.0000)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ppt_y+-0.5500*(ppt_x*-0.3090-(1-ppt_y)*-0.9511)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ppt_y+-0.6000*(ppt_x*-0.5878-(1-ppt_y)*-0.8090)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ppt_y+-0.6500*(ppt_x*-0.8090-(1-ppt_y)*-0.5878)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ppt_y+-0.7000*(ppt_x*-0.9511-(1-ppt_y)*-0.3090)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ppt_y+-0.7500*(ppt_x*-1.0000-(1-ppt_y)*0.0000)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y+-0.8000*(ppt_x*-0.9511-(1-ppt_y)*0.3090)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ppt_y+-0.8500*(ppt_x*-0.8090-(1-ppt_y)*0.5878)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ppt_y+-0.9000*(ppt_x*-0.5878-(1-ppt_y)*0.8090)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ppt_y+-0.9500*(ppt_x*-0.3090-(1-ppt_y)*0.9511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-1.0000*(ppt_x*0.0000-(1-ppt_y)*1.0000)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24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</p:childTnLst>
            </p:cTn>
          </p:par>
        </p:tnLst>
        <p:bldLst>
          <p:bldP spid="4" grpId="0"/>
          <p:bldP spid="4" grpId="1"/>
          <p:bldP spid="4" grpId="2"/>
          <p:bldP spid="4" grpId="3"/>
          <p:bldP spid="4" grpId="4"/>
          <p:bldP spid="4" grpId="5"/>
          <p:bldP spid="4" grpId="6"/>
          <p:bldP spid="4" grpId="7"/>
          <p:bldP spid="4" grpId="8"/>
          <p:bldP spid="4" grpId="9"/>
          <p:bldP spid="4" grpId="10"/>
          <p:bldP spid="4" grpId="11"/>
          <p:bldP spid="4" grpId="12"/>
          <p:bldP spid="4" grpId="13"/>
          <p:bldP spid="4" grpId="14"/>
          <p:bldP spid="4" grpId="15"/>
          <p:bldP spid="4" grpId="16"/>
          <p:bldP spid="4" grpId="17"/>
          <p:bldP spid="4" grpId="18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63297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55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50" presetClass="exit" presetSubtype="0" accel="100000" fill="hold" grpId="1" nodeType="withEffect">
                                      <p:stCondLst>
                                        <p:cond delay="5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w+.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2" nodeType="withEffect">
                                      <p:stCondLst>
                                        <p:cond delay="82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3" nodeType="withEffect">
                                      <p:stCondLst>
                                        <p:cond delay="82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1" presetClass="exit" presetSubtype="4" fill="hold" grpId="4" nodeType="withEffect">
                                      <p:stCondLst>
                                        <p:cond delay="14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Effect transition="out" filter="wheel(4)">
                                          <p:cBhvr>
                                            <p:cTn id="25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56" presetClass="entr" presetSubtype="0" fill="hold" grpId="5" nodeType="withEffect">
                                      <p:stCondLst>
                                        <p:cond delay="18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29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30" dur="25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31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32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17" presetClass="entr" presetSubtype="10" fill="hold" grpId="6" nodeType="withEffect">
                                      <p:stCondLst>
                                        <p:cond delay="18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31" presetClass="exit" presetSubtype="0" fill="hold" grpId="7" nodeType="withEffect">
                                      <p:stCondLst>
                                        <p:cond delay="222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 calcmode="lin" valueType="num">
                                          <p:cBhvr>
                                            <p:cTn id="38" dur="7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7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7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25" presetClass="entr" presetSubtype="0" fill="hold" grpId="8" nodeType="withEffect">
                                      <p:stCondLst>
                                        <p:cond delay="26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375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375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375" accel="50000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375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375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375" accel="50000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75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grpId="9" nodeType="withEffect">
                                      <p:stCondLst>
                                        <p:cond delay="26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23" presetClass="exit" presetSubtype="544" fill="hold" grpId="10" nodeType="withEffect">
                                      <p:stCondLst>
                                        <p:cond delay="31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 calcmode="lin" valueType="num">
                                          <p:cBhvr>
                                            <p:cTn id="57" dur="7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7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7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.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7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.5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41" presetClass="entr" presetSubtype="0" fill="hold" grpId="11" nodeType="withEffect">
                                      <p:stCondLst>
                                        <p:cond delay="352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750" tmFilter="0,0; .5, 1; 1, 1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5" presetClass="entr" presetSubtype="0" fill="hold" grpId="18" nodeType="withEffect">
                                      <p:stCondLst>
                                        <p:cond delay="352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49" presetClass="exit" presetSubtype="0" accel="100000" fill="hold" grpId="12" nodeType="withEffect">
                                      <p:stCondLst>
                                        <p:cond delay="40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 calcmode="lin" valueType="num">
                                          <p:cBhvr>
                                            <p:cTn id="75" dur="7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7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7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36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26" presetClass="entr" presetSubtype="0" fill="hold" grpId="13" nodeType="withEffect">
                                      <p:stCondLst>
                                        <p:cond delay="442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2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3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88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89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90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91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92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93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94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95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6" presetID="41" presetClass="exit" presetSubtype="0" fill="hold" grpId="14" nodeType="withEffect">
                                      <p:stCondLst>
                                        <p:cond delay="497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 calcmode="lin" valueType="num">
                                          <p:cBhvr>
                                            <p:cTn id="97" dur="7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7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7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h/1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7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w/1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1" dur="750" tmFilter="0,0; .5, 0; 1, 1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3" presetID="30" presetClass="exit" presetSubtype="0" fill="hold" grpId="15" nodeType="withEffect">
                                      <p:stCondLst>
                                        <p:cond delay="497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104" dur="600" accel="100000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5" dur="600" accel="100000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-9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2" decel="1000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2" decel="1000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600" accel="100000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+0.4+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600" accel="100000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0.4-0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1" presetID="38" presetClass="entr" presetSubtype="0" accel="50000" fill="hold" grpId="16" nodeType="withEffect">
                                      <p:stCondLst>
                                        <p:cond delay="54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113" dur="34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4" dur="341" fill="hold">
                                              <p:stCondLst>
                                                <p:cond delay="341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34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117" decel="50000" autoRev="1" fill="hold">
                                              <p:stCondLst>
                                                <p:cond delay="341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102" fill="hold">
                                              <p:stCondLst>
                                                <p:cond delay="648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8" presetID="15" presetClass="exit" presetSubtype="0" fill="hold" grpId="17" nodeType="withEffect">
                                      <p:stCondLst>
                                        <p:cond delay="58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 calcmode="lin" valueType="num">
                                          <p:cBhvr>
                                            <p:cTn id="119" dur="7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7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7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ppt_x+-0.0500*(ppt_x*0.9511+(1-ppt_y)*0.3090)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ppt_x+-0.1000*(ppt_x*0.8090+(1-ppt_y)*0.5878)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ppt_x+-0.1500*(ppt_x*0.5878+(1-ppt_y)*0.8090)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ppt_x+-0.2000*(ppt_x*0.3090+(1-ppt_y)*0.9511)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ppt_x+-0.2500*(ppt_x*-0.0000+(1-ppt_y)*1.0000)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ppt_x+-0.3000*(ppt_x*-0.3090+(1-ppt_y)*0.9511)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ppt_x+-0.3500*(ppt_x*-0.5878+(1-ppt_y)*0.8090)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ppt_x+-0.4000*(ppt_x*-0.8090+(1-ppt_y)*0.5878)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ppt_x+-0.4500*(ppt_x*-0.9511+(1-ppt_y)*0.3090)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x+-0.5000*(ppt_x*-1.0000+(1-ppt_y)*-0.0000)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ppt_x+-0.5500*(ppt_x*-0.9511+(1-ppt_y)*-0.3090)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ppt_x+-0.6000*(ppt_x*-0.8090+(1-ppt_y)*-0.5878)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ppt_x+-0.6500*(ppt_x*-0.5878+(1-ppt_y)*-0.8090)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ppt_x+-0.7000*(ppt_x*-0.3090+(1-ppt_y)*-0.9511)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ppt_x+-0.7500*(ppt_x*0.0000+(1-ppt_y)*-1.0000)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x+-0.8000*(ppt_x*0.3090+(1-ppt_y)*-0.9511)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ppt_x+-0.8500*(ppt_x*0.5878+(1-ppt_y)*-0.8090)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ppt_x+-0.9000*(ppt_x*0.8090+(1-ppt_y)*-0.5878)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ppt_x+-0.9500*(ppt_x*0.9511+(1-ppt_y)*-0.3090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+-1.0000*(ppt_x*1.0000+(1-ppt_y)*0.0000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7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ppt_y+-0.0500*(ppt_x*0.3090-(1-ppt_y)*0.9511)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ppt_y+-0.1000*(ppt_x*0.5878-(1-ppt_y)*0.8090)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ppt_y+-0.1500*(ppt_x*0.8090-(1-ppt_y)*0.5878)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ppt_y+-0.2000*(ppt_x*0.9511-(1-ppt_y)*0.3090)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ppt_y+-0.2500*(ppt_x*1.0000-(1-ppt_y)*-0.0000)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ppt_y+-0.3000*(ppt_x*0.9511-(1-ppt_y)*-0.3090)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ppt_y+-0.3500*(ppt_x*0.8090-(1-ppt_y)*-0.5878)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ppt_y+-0.4000*(ppt_x*0.5878-(1-ppt_y)*-0.8090)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ppt_y+-0.4500*(ppt_x*0.3090-(1-ppt_y)*-0.9511)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y+-0.5000*(ppt_x*-0.0000-(1-ppt_y)*-1.0000)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ppt_y+-0.5500*(ppt_x*-0.3090-(1-ppt_y)*-0.9511)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ppt_y+-0.6000*(ppt_x*-0.5878-(1-ppt_y)*-0.8090)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ppt_y+-0.6500*(ppt_x*-0.8090-(1-ppt_y)*-0.5878)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ppt_y+-0.7000*(ppt_x*-0.9511-(1-ppt_y)*-0.3090)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ppt_y+-0.7500*(ppt_x*-1.0000-(1-ppt_y)*0.0000)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y+-0.8000*(ppt_x*-0.9511-(1-ppt_y)*0.3090)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ppt_y+-0.8500*(ppt_x*-0.8090-(1-ppt_y)*0.5878)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ppt_y+-0.9000*(ppt_x*-0.5878-(1-ppt_y)*0.8090)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ppt_y+-0.9500*(ppt_x*-0.3090-(1-ppt_y)*0.9511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-1.0000*(ppt_x*0.0000-(1-ppt_y)*1.0000)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24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</p:childTnLst>
            </p:cTn>
          </p:par>
        </p:tnLst>
        <p:bldLst>
          <p:bldP spid="4" grpId="0"/>
          <p:bldP spid="4" grpId="1"/>
          <p:bldP spid="4" grpId="2"/>
          <p:bldP spid="4" grpId="3"/>
          <p:bldP spid="4" grpId="4"/>
          <p:bldP spid="4" grpId="5"/>
          <p:bldP spid="4" grpId="6"/>
          <p:bldP spid="4" grpId="7"/>
          <p:bldP spid="4" grpId="8"/>
          <p:bldP spid="4" grpId="9"/>
          <p:bldP spid="4" grpId="10"/>
          <p:bldP spid="4" grpId="11"/>
          <p:bldP spid="4" grpId="12"/>
          <p:bldP spid="4" grpId="13"/>
          <p:bldP spid="4" grpId="14"/>
          <p:bldP spid="4" grpId="15"/>
          <p:bldP spid="4" grpId="16"/>
          <p:bldP spid="4" grpId="17"/>
          <p:bldP spid="4" grpId="18"/>
        </p:bldLst>
      </p:timing>
    </mc:Fallback>
  </mc:AlternateContent>
  <p:extLst>
    <p:ext uri="{E180D4A7-C9FB-4DFB-919C-405C955672EB}">
      <p14:showEvtLst xmlns:p14="http://schemas.microsoft.com/office/powerpoint/2010/main" xmlns="">
        <p14:playEvt time="0" objId="6"/>
        <p14:playEvt time="21054" objId="6"/>
        <p14:playEvt time="41339" objId="6"/>
        <p14:playEvt time="61658" objId="6"/>
        <p14:stopEvt time="63082" objId="6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5" name="Oval 20"/>
          <p:cNvSpPr>
            <a:spLocks noChangeArrowheads="1"/>
          </p:cNvSpPr>
          <p:nvPr/>
        </p:nvSpPr>
        <p:spPr bwMode="auto">
          <a:xfrm>
            <a:off x="1447800" y="2171700"/>
            <a:ext cx="6500813" cy="1666875"/>
          </a:xfrm>
          <a:prstGeom prst="ellipse">
            <a:avLst/>
          </a:prstGeom>
          <a:gradFill rotWithShape="1">
            <a:gsLst>
              <a:gs pos="0">
                <a:srgbClr val="CCFFFF"/>
              </a:gs>
              <a:gs pos="100000">
                <a:srgbClr val="CCFF33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buFont typeface="Arial" pitchFamily="34" charset="0"/>
              <a:buNone/>
            </a:pPr>
            <a:r>
              <a:rPr lang="en-US" altLang="vi-VN" sz="5400" b="1" dirty="0" err="1">
                <a:solidFill>
                  <a:srgbClr val="FF0000"/>
                </a:solidFill>
                <a:latin typeface="Times New Roman" pitchFamily="18" charset="0"/>
              </a:rPr>
              <a:t>KHỞI</a:t>
            </a:r>
            <a:r>
              <a:rPr lang="en-US" altLang="vi-VN" sz="5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5400" b="1" dirty="0" err="1">
                <a:solidFill>
                  <a:srgbClr val="FF0000"/>
                </a:solidFill>
                <a:latin typeface="Times New Roman" pitchFamily="18" charset="0"/>
              </a:rPr>
              <a:t>ĐỘNG</a:t>
            </a:r>
            <a:endParaRPr lang="en-US" altLang="vi-VN" sz="5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5128217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171700"/>
            <a:ext cx="2319337" cy="2914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ADMIN\Desktop\453552345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1802" y="-465987"/>
            <a:ext cx="3613657" cy="281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24200" y="571500"/>
            <a:ext cx="3276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C00000"/>
                </a:solidFill>
                <a:latin typeface="UTM Azuki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Arial" panose="020B0604020202020204" pitchFamily="34" charset="0"/>
              </a:rPr>
              <a:t>KHỈ </a:t>
            </a:r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Arial" panose="020B0604020202020204" pitchFamily="34" charset="0"/>
              </a:rPr>
              <a:t>CON </a:t>
            </a:r>
          </a:p>
          <a:p>
            <a:pPr algn="ctr"/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Arial" panose="020B0604020202020204" pitchFamily="34" charset="0"/>
              </a:rPr>
              <a:t>QUA SÔNG</a:t>
            </a:r>
          </a:p>
        </p:txBody>
      </p:sp>
      <p:pic>
        <p:nvPicPr>
          <p:cNvPr id="3075" name="Picture 3" descr="C:\Users\ADMIN\Desktop\Tai nguyen thiet ke tro choi\Bảng gỗ\bat dau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94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00878" y="4634942"/>
            <a:ext cx="2124074" cy="902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lways With Me - Spirited Away (Piano) (mp3cut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2"/>
          <a:stretch>
            <a:fillRect/>
          </a:stretch>
        </p:blipFill>
        <p:spPr>
          <a:xfrm>
            <a:off x="304800" y="52578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7703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ADMIN\Desktop\4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0605" y="1926165"/>
            <a:ext cx="1186543" cy="988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3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00534" y="2348849"/>
            <a:ext cx="1179966" cy="983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939150" y="2053307"/>
            <a:ext cx="5422154" cy="3603130"/>
          </a:xfrm>
          <a:custGeom>
            <a:avLst/>
            <a:gdLst>
              <a:gd name="connsiteX0" fmla="*/ 0 w 3696832"/>
              <a:gd name="connsiteY0" fmla="*/ 495310 h 2971800"/>
              <a:gd name="connsiteX1" fmla="*/ 495310 w 3696832"/>
              <a:gd name="connsiteY1" fmla="*/ 0 h 2971800"/>
              <a:gd name="connsiteX2" fmla="*/ 3201522 w 3696832"/>
              <a:gd name="connsiteY2" fmla="*/ 0 h 2971800"/>
              <a:gd name="connsiteX3" fmla="*/ 3696832 w 3696832"/>
              <a:gd name="connsiteY3" fmla="*/ 495310 h 2971800"/>
              <a:gd name="connsiteX4" fmla="*/ 3696832 w 3696832"/>
              <a:gd name="connsiteY4" fmla="*/ 2476490 h 2971800"/>
              <a:gd name="connsiteX5" fmla="*/ 3201522 w 3696832"/>
              <a:gd name="connsiteY5" fmla="*/ 2971800 h 2971800"/>
              <a:gd name="connsiteX6" fmla="*/ 495310 w 3696832"/>
              <a:gd name="connsiteY6" fmla="*/ 2971800 h 2971800"/>
              <a:gd name="connsiteX7" fmla="*/ 0 w 3696832"/>
              <a:gd name="connsiteY7" fmla="*/ 2476490 h 2971800"/>
              <a:gd name="connsiteX8" fmla="*/ 0 w 3696832"/>
              <a:gd name="connsiteY8" fmla="*/ 495310 h 2971800"/>
              <a:gd name="connsiteX0" fmla="*/ 201404 w 3898236"/>
              <a:gd name="connsiteY0" fmla="*/ 495310 h 2971800"/>
              <a:gd name="connsiteX1" fmla="*/ 696714 w 3898236"/>
              <a:gd name="connsiteY1" fmla="*/ 0 h 2971800"/>
              <a:gd name="connsiteX2" fmla="*/ 3402926 w 3898236"/>
              <a:gd name="connsiteY2" fmla="*/ 0 h 2971800"/>
              <a:gd name="connsiteX3" fmla="*/ 3898236 w 3898236"/>
              <a:gd name="connsiteY3" fmla="*/ 495310 h 2971800"/>
              <a:gd name="connsiteX4" fmla="*/ 3898236 w 3898236"/>
              <a:gd name="connsiteY4" fmla="*/ 2476490 h 2971800"/>
              <a:gd name="connsiteX5" fmla="*/ 3402926 w 3898236"/>
              <a:gd name="connsiteY5" fmla="*/ 2971800 h 2971800"/>
              <a:gd name="connsiteX6" fmla="*/ 696714 w 3898236"/>
              <a:gd name="connsiteY6" fmla="*/ 2971800 h 2971800"/>
              <a:gd name="connsiteX7" fmla="*/ 201404 w 3898236"/>
              <a:gd name="connsiteY7" fmla="*/ 2476490 h 2971800"/>
              <a:gd name="connsiteX8" fmla="*/ 4 w 3898236"/>
              <a:gd name="connsiteY8" fmla="*/ 1590174 h 2971800"/>
              <a:gd name="connsiteX9" fmla="*/ 201404 w 3898236"/>
              <a:gd name="connsiteY9" fmla="*/ 495310 h 2971800"/>
              <a:gd name="connsiteX0" fmla="*/ 201404 w 3898236"/>
              <a:gd name="connsiteY0" fmla="*/ 495310 h 2971800"/>
              <a:gd name="connsiteX1" fmla="*/ 696714 w 3898236"/>
              <a:gd name="connsiteY1" fmla="*/ 0 h 2971800"/>
              <a:gd name="connsiteX2" fmla="*/ 3475115 w 3898236"/>
              <a:gd name="connsiteY2" fmla="*/ 240631 h 2971800"/>
              <a:gd name="connsiteX3" fmla="*/ 3898236 w 3898236"/>
              <a:gd name="connsiteY3" fmla="*/ 495310 h 2971800"/>
              <a:gd name="connsiteX4" fmla="*/ 3898236 w 3898236"/>
              <a:gd name="connsiteY4" fmla="*/ 2476490 h 2971800"/>
              <a:gd name="connsiteX5" fmla="*/ 3402926 w 3898236"/>
              <a:gd name="connsiteY5" fmla="*/ 2971800 h 2971800"/>
              <a:gd name="connsiteX6" fmla="*/ 696714 w 3898236"/>
              <a:gd name="connsiteY6" fmla="*/ 2971800 h 2971800"/>
              <a:gd name="connsiteX7" fmla="*/ 201404 w 3898236"/>
              <a:gd name="connsiteY7" fmla="*/ 2476490 h 2971800"/>
              <a:gd name="connsiteX8" fmla="*/ 4 w 3898236"/>
              <a:gd name="connsiteY8" fmla="*/ 1590174 h 2971800"/>
              <a:gd name="connsiteX9" fmla="*/ 201404 w 3898236"/>
              <a:gd name="connsiteY9" fmla="*/ 495310 h 2971800"/>
              <a:gd name="connsiteX0" fmla="*/ 201404 w 3898236"/>
              <a:gd name="connsiteY0" fmla="*/ 495310 h 2971800"/>
              <a:gd name="connsiteX1" fmla="*/ 696714 w 3898236"/>
              <a:gd name="connsiteY1" fmla="*/ 0 h 2971800"/>
              <a:gd name="connsiteX2" fmla="*/ 3475115 w 3898236"/>
              <a:gd name="connsiteY2" fmla="*/ 240631 h 2971800"/>
              <a:gd name="connsiteX3" fmla="*/ 3898236 w 3898236"/>
              <a:gd name="connsiteY3" fmla="*/ 495310 h 2971800"/>
              <a:gd name="connsiteX4" fmla="*/ 3898236 w 3898236"/>
              <a:gd name="connsiteY4" fmla="*/ 2476490 h 2971800"/>
              <a:gd name="connsiteX5" fmla="*/ 3402926 w 3898236"/>
              <a:gd name="connsiteY5" fmla="*/ 2971800 h 2971800"/>
              <a:gd name="connsiteX6" fmla="*/ 696714 w 3898236"/>
              <a:gd name="connsiteY6" fmla="*/ 2971800 h 2971800"/>
              <a:gd name="connsiteX7" fmla="*/ 201404 w 3898236"/>
              <a:gd name="connsiteY7" fmla="*/ 2476490 h 2971800"/>
              <a:gd name="connsiteX8" fmla="*/ 4 w 3898236"/>
              <a:gd name="connsiteY8" fmla="*/ 1590174 h 2971800"/>
              <a:gd name="connsiteX9" fmla="*/ 201404 w 3898236"/>
              <a:gd name="connsiteY9" fmla="*/ 495310 h 2971800"/>
              <a:gd name="connsiteX0" fmla="*/ 201404 w 3898236"/>
              <a:gd name="connsiteY0" fmla="*/ 495310 h 2971800"/>
              <a:gd name="connsiteX1" fmla="*/ 696714 w 3898236"/>
              <a:gd name="connsiteY1" fmla="*/ 0 h 2971800"/>
              <a:gd name="connsiteX2" fmla="*/ 3475115 w 3898236"/>
              <a:gd name="connsiteY2" fmla="*/ 240631 h 2971800"/>
              <a:gd name="connsiteX3" fmla="*/ 3898236 w 3898236"/>
              <a:gd name="connsiteY3" fmla="*/ 495310 h 2971800"/>
              <a:gd name="connsiteX4" fmla="*/ 3898236 w 3898236"/>
              <a:gd name="connsiteY4" fmla="*/ 2476490 h 2971800"/>
              <a:gd name="connsiteX5" fmla="*/ 3402926 w 3898236"/>
              <a:gd name="connsiteY5" fmla="*/ 2971800 h 2971800"/>
              <a:gd name="connsiteX6" fmla="*/ 696714 w 3898236"/>
              <a:gd name="connsiteY6" fmla="*/ 2971800 h 2971800"/>
              <a:gd name="connsiteX7" fmla="*/ 201404 w 3898236"/>
              <a:gd name="connsiteY7" fmla="*/ 2476490 h 2971800"/>
              <a:gd name="connsiteX8" fmla="*/ 4 w 3898236"/>
              <a:gd name="connsiteY8" fmla="*/ 1590174 h 2971800"/>
              <a:gd name="connsiteX9" fmla="*/ 201404 w 3898236"/>
              <a:gd name="connsiteY9" fmla="*/ 495310 h 2971800"/>
              <a:gd name="connsiteX0" fmla="*/ 201404 w 3898236"/>
              <a:gd name="connsiteY0" fmla="*/ 495310 h 2971800"/>
              <a:gd name="connsiteX1" fmla="*/ 696714 w 3898236"/>
              <a:gd name="connsiteY1" fmla="*/ 0 h 2971800"/>
              <a:gd name="connsiteX2" fmla="*/ 3475115 w 3898236"/>
              <a:gd name="connsiteY2" fmla="*/ 240631 h 2971800"/>
              <a:gd name="connsiteX3" fmla="*/ 3898236 w 3898236"/>
              <a:gd name="connsiteY3" fmla="*/ 495310 h 2971800"/>
              <a:gd name="connsiteX4" fmla="*/ 3898236 w 3898236"/>
              <a:gd name="connsiteY4" fmla="*/ 2476490 h 2971800"/>
              <a:gd name="connsiteX5" fmla="*/ 3402926 w 3898236"/>
              <a:gd name="connsiteY5" fmla="*/ 2971800 h 2971800"/>
              <a:gd name="connsiteX6" fmla="*/ 696714 w 3898236"/>
              <a:gd name="connsiteY6" fmla="*/ 2971800 h 2971800"/>
              <a:gd name="connsiteX7" fmla="*/ 201404 w 3898236"/>
              <a:gd name="connsiteY7" fmla="*/ 2476490 h 2971800"/>
              <a:gd name="connsiteX8" fmla="*/ 4 w 3898236"/>
              <a:gd name="connsiteY8" fmla="*/ 1590174 h 2971800"/>
              <a:gd name="connsiteX9" fmla="*/ 201404 w 3898236"/>
              <a:gd name="connsiteY9" fmla="*/ 495310 h 2971800"/>
              <a:gd name="connsiteX0" fmla="*/ 201404 w 3898236"/>
              <a:gd name="connsiteY0" fmla="*/ 495310 h 3356811"/>
              <a:gd name="connsiteX1" fmla="*/ 696714 w 3898236"/>
              <a:gd name="connsiteY1" fmla="*/ 0 h 3356811"/>
              <a:gd name="connsiteX2" fmla="*/ 3475115 w 3898236"/>
              <a:gd name="connsiteY2" fmla="*/ 240631 h 3356811"/>
              <a:gd name="connsiteX3" fmla="*/ 3898236 w 3898236"/>
              <a:gd name="connsiteY3" fmla="*/ 495310 h 3356811"/>
              <a:gd name="connsiteX4" fmla="*/ 3898236 w 3898236"/>
              <a:gd name="connsiteY4" fmla="*/ 2476490 h 3356811"/>
              <a:gd name="connsiteX5" fmla="*/ 3126200 w 3898236"/>
              <a:gd name="connsiteY5" fmla="*/ 3356811 h 3356811"/>
              <a:gd name="connsiteX6" fmla="*/ 696714 w 3898236"/>
              <a:gd name="connsiteY6" fmla="*/ 2971800 h 3356811"/>
              <a:gd name="connsiteX7" fmla="*/ 201404 w 3898236"/>
              <a:gd name="connsiteY7" fmla="*/ 2476490 h 3356811"/>
              <a:gd name="connsiteX8" fmla="*/ 4 w 3898236"/>
              <a:gd name="connsiteY8" fmla="*/ 1590174 h 3356811"/>
              <a:gd name="connsiteX9" fmla="*/ 201404 w 3898236"/>
              <a:gd name="connsiteY9" fmla="*/ 495310 h 3356811"/>
              <a:gd name="connsiteX0" fmla="*/ 201404 w 3898236"/>
              <a:gd name="connsiteY0" fmla="*/ 520406 h 3381907"/>
              <a:gd name="connsiteX1" fmla="*/ 696714 w 3898236"/>
              <a:gd name="connsiteY1" fmla="*/ 25096 h 3381907"/>
              <a:gd name="connsiteX2" fmla="*/ 2546554 w 3898236"/>
              <a:gd name="connsiteY2" fmla="*/ 75410 h 3381907"/>
              <a:gd name="connsiteX3" fmla="*/ 3475115 w 3898236"/>
              <a:gd name="connsiteY3" fmla="*/ 265727 h 3381907"/>
              <a:gd name="connsiteX4" fmla="*/ 3898236 w 3898236"/>
              <a:gd name="connsiteY4" fmla="*/ 520406 h 3381907"/>
              <a:gd name="connsiteX5" fmla="*/ 3898236 w 3898236"/>
              <a:gd name="connsiteY5" fmla="*/ 2501586 h 3381907"/>
              <a:gd name="connsiteX6" fmla="*/ 3126200 w 3898236"/>
              <a:gd name="connsiteY6" fmla="*/ 3381907 h 3381907"/>
              <a:gd name="connsiteX7" fmla="*/ 696714 w 3898236"/>
              <a:gd name="connsiteY7" fmla="*/ 2996896 h 3381907"/>
              <a:gd name="connsiteX8" fmla="*/ 201404 w 3898236"/>
              <a:gd name="connsiteY8" fmla="*/ 2501586 h 3381907"/>
              <a:gd name="connsiteX9" fmla="*/ 4 w 3898236"/>
              <a:gd name="connsiteY9" fmla="*/ 1615270 h 3381907"/>
              <a:gd name="connsiteX10" fmla="*/ 201404 w 3898236"/>
              <a:gd name="connsiteY10" fmla="*/ 520406 h 3381907"/>
              <a:gd name="connsiteX0" fmla="*/ 201404 w 3898236"/>
              <a:gd name="connsiteY0" fmla="*/ 520406 h 3381907"/>
              <a:gd name="connsiteX1" fmla="*/ 733793 w 3898236"/>
              <a:gd name="connsiteY1" fmla="*/ 844494 h 3381907"/>
              <a:gd name="connsiteX2" fmla="*/ 696714 w 3898236"/>
              <a:gd name="connsiteY2" fmla="*/ 25096 h 3381907"/>
              <a:gd name="connsiteX3" fmla="*/ 2546554 w 3898236"/>
              <a:gd name="connsiteY3" fmla="*/ 75410 h 3381907"/>
              <a:gd name="connsiteX4" fmla="*/ 3475115 w 3898236"/>
              <a:gd name="connsiteY4" fmla="*/ 265727 h 3381907"/>
              <a:gd name="connsiteX5" fmla="*/ 3898236 w 3898236"/>
              <a:gd name="connsiteY5" fmla="*/ 520406 h 3381907"/>
              <a:gd name="connsiteX6" fmla="*/ 3898236 w 3898236"/>
              <a:gd name="connsiteY6" fmla="*/ 2501586 h 3381907"/>
              <a:gd name="connsiteX7" fmla="*/ 3126200 w 3898236"/>
              <a:gd name="connsiteY7" fmla="*/ 3381907 h 3381907"/>
              <a:gd name="connsiteX8" fmla="*/ 696714 w 3898236"/>
              <a:gd name="connsiteY8" fmla="*/ 2996896 h 3381907"/>
              <a:gd name="connsiteX9" fmla="*/ 201404 w 3898236"/>
              <a:gd name="connsiteY9" fmla="*/ 2501586 h 3381907"/>
              <a:gd name="connsiteX10" fmla="*/ 4 w 3898236"/>
              <a:gd name="connsiteY10" fmla="*/ 1615270 h 3381907"/>
              <a:gd name="connsiteX11" fmla="*/ 201404 w 3898236"/>
              <a:gd name="connsiteY11" fmla="*/ 520406 h 3381907"/>
              <a:gd name="connsiteX0" fmla="*/ 201404 w 3898236"/>
              <a:gd name="connsiteY0" fmla="*/ 448827 h 3310328"/>
              <a:gd name="connsiteX1" fmla="*/ 733793 w 3898236"/>
              <a:gd name="connsiteY1" fmla="*/ 772915 h 3310328"/>
              <a:gd name="connsiteX2" fmla="*/ 950476 w 3898236"/>
              <a:gd name="connsiteY2" fmla="*/ 314464 h 3310328"/>
              <a:gd name="connsiteX3" fmla="*/ 2546554 w 3898236"/>
              <a:gd name="connsiteY3" fmla="*/ 3831 h 3310328"/>
              <a:gd name="connsiteX4" fmla="*/ 3475115 w 3898236"/>
              <a:gd name="connsiteY4" fmla="*/ 194148 h 3310328"/>
              <a:gd name="connsiteX5" fmla="*/ 3898236 w 3898236"/>
              <a:gd name="connsiteY5" fmla="*/ 448827 h 3310328"/>
              <a:gd name="connsiteX6" fmla="*/ 3898236 w 3898236"/>
              <a:gd name="connsiteY6" fmla="*/ 2430007 h 3310328"/>
              <a:gd name="connsiteX7" fmla="*/ 3126200 w 3898236"/>
              <a:gd name="connsiteY7" fmla="*/ 3310328 h 3310328"/>
              <a:gd name="connsiteX8" fmla="*/ 696714 w 3898236"/>
              <a:gd name="connsiteY8" fmla="*/ 2925317 h 3310328"/>
              <a:gd name="connsiteX9" fmla="*/ 201404 w 3898236"/>
              <a:gd name="connsiteY9" fmla="*/ 2430007 h 3310328"/>
              <a:gd name="connsiteX10" fmla="*/ 4 w 3898236"/>
              <a:gd name="connsiteY10" fmla="*/ 1543691 h 3310328"/>
              <a:gd name="connsiteX11" fmla="*/ 201404 w 3898236"/>
              <a:gd name="connsiteY11" fmla="*/ 448827 h 3310328"/>
              <a:gd name="connsiteX0" fmla="*/ 344833 w 3898236"/>
              <a:gd name="connsiteY0" fmla="*/ 737585 h 3310328"/>
              <a:gd name="connsiteX1" fmla="*/ 733793 w 3898236"/>
              <a:gd name="connsiteY1" fmla="*/ 772915 h 3310328"/>
              <a:gd name="connsiteX2" fmla="*/ 950476 w 3898236"/>
              <a:gd name="connsiteY2" fmla="*/ 314464 h 3310328"/>
              <a:gd name="connsiteX3" fmla="*/ 2546554 w 3898236"/>
              <a:gd name="connsiteY3" fmla="*/ 3831 h 3310328"/>
              <a:gd name="connsiteX4" fmla="*/ 3475115 w 3898236"/>
              <a:gd name="connsiteY4" fmla="*/ 194148 h 3310328"/>
              <a:gd name="connsiteX5" fmla="*/ 3898236 w 3898236"/>
              <a:gd name="connsiteY5" fmla="*/ 448827 h 3310328"/>
              <a:gd name="connsiteX6" fmla="*/ 3898236 w 3898236"/>
              <a:gd name="connsiteY6" fmla="*/ 2430007 h 3310328"/>
              <a:gd name="connsiteX7" fmla="*/ 3126200 w 3898236"/>
              <a:gd name="connsiteY7" fmla="*/ 3310328 h 3310328"/>
              <a:gd name="connsiteX8" fmla="*/ 696714 w 3898236"/>
              <a:gd name="connsiteY8" fmla="*/ 2925317 h 3310328"/>
              <a:gd name="connsiteX9" fmla="*/ 201404 w 3898236"/>
              <a:gd name="connsiteY9" fmla="*/ 2430007 h 3310328"/>
              <a:gd name="connsiteX10" fmla="*/ 4 w 3898236"/>
              <a:gd name="connsiteY10" fmla="*/ 1543691 h 3310328"/>
              <a:gd name="connsiteX11" fmla="*/ 344833 w 3898236"/>
              <a:gd name="connsiteY11" fmla="*/ 737585 h 3310328"/>
              <a:gd name="connsiteX0" fmla="*/ 344833 w 3898236"/>
              <a:gd name="connsiteY0" fmla="*/ 988545 h 3561288"/>
              <a:gd name="connsiteX1" fmla="*/ 733793 w 3898236"/>
              <a:gd name="connsiteY1" fmla="*/ 1023875 h 3561288"/>
              <a:gd name="connsiteX2" fmla="*/ 950476 w 3898236"/>
              <a:gd name="connsiteY2" fmla="*/ 565424 h 3561288"/>
              <a:gd name="connsiteX3" fmla="*/ 2182462 w 3898236"/>
              <a:gd name="connsiteY3" fmla="*/ 2128 h 3561288"/>
              <a:gd name="connsiteX4" fmla="*/ 3475115 w 3898236"/>
              <a:gd name="connsiteY4" fmla="*/ 445108 h 3561288"/>
              <a:gd name="connsiteX5" fmla="*/ 3898236 w 3898236"/>
              <a:gd name="connsiteY5" fmla="*/ 699787 h 3561288"/>
              <a:gd name="connsiteX6" fmla="*/ 3898236 w 3898236"/>
              <a:gd name="connsiteY6" fmla="*/ 2680967 h 3561288"/>
              <a:gd name="connsiteX7" fmla="*/ 3126200 w 3898236"/>
              <a:gd name="connsiteY7" fmla="*/ 3561288 h 3561288"/>
              <a:gd name="connsiteX8" fmla="*/ 696714 w 3898236"/>
              <a:gd name="connsiteY8" fmla="*/ 3176277 h 3561288"/>
              <a:gd name="connsiteX9" fmla="*/ 201404 w 3898236"/>
              <a:gd name="connsiteY9" fmla="*/ 2680967 h 3561288"/>
              <a:gd name="connsiteX10" fmla="*/ 4 w 3898236"/>
              <a:gd name="connsiteY10" fmla="*/ 1794651 h 3561288"/>
              <a:gd name="connsiteX11" fmla="*/ 344833 w 3898236"/>
              <a:gd name="connsiteY11" fmla="*/ 988545 h 3561288"/>
              <a:gd name="connsiteX0" fmla="*/ 344833 w 3898236"/>
              <a:gd name="connsiteY0" fmla="*/ 1030387 h 3603130"/>
              <a:gd name="connsiteX1" fmla="*/ 733793 w 3898236"/>
              <a:gd name="connsiteY1" fmla="*/ 1065717 h 3603130"/>
              <a:gd name="connsiteX2" fmla="*/ 950476 w 3898236"/>
              <a:gd name="connsiteY2" fmla="*/ 607266 h 3603130"/>
              <a:gd name="connsiteX3" fmla="*/ 1648076 w 3898236"/>
              <a:gd name="connsiteY3" fmla="*/ 64251 h 3603130"/>
              <a:gd name="connsiteX4" fmla="*/ 2182462 w 3898236"/>
              <a:gd name="connsiteY4" fmla="*/ 43970 h 3603130"/>
              <a:gd name="connsiteX5" fmla="*/ 3475115 w 3898236"/>
              <a:gd name="connsiteY5" fmla="*/ 486950 h 3603130"/>
              <a:gd name="connsiteX6" fmla="*/ 3898236 w 3898236"/>
              <a:gd name="connsiteY6" fmla="*/ 741629 h 3603130"/>
              <a:gd name="connsiteX7" fmla="*/ 3898236 w 3898236"/>
              <a:gd name="connsiteY7" fmla="*/ 2722809 h 3603130"/>
              <a:gd name="connsiteX8" fmla="*/ 3126200 w 3898236"/>
              <a:gd name="connsiteY8" fmla="*/ 3603130 h 3603130"/>
              <a:gd name="connsiteX9" fmla="*/ 696714 w 3898236"/>
              <a:gd name="connsiteY9" fmla="*/ 3218119 h 3603130"/>
              <a:gd name="connsiteX10" fmla="*/ 201404 w 3898236"/>
              <a:gd name="connsiteY10" fmla="*/ 2722809 h 3603130"/>
              <a:gd name="connsiteX11" fmla="*/ 4 w 3898236"/>
              <a:gd name="connsiteY11" fmla="*/ 1836493 h 3603130"/>
              <a:gd name="connsiteX12" fmla="*/ 344833 w 3898236"/>
              <a:gd name="connsiteY12" fmla="*/ 1030387 h 3603130"/>
              <a:gd name="connsiteX0" fmla="*/ 918105 w 4471508"/>
              <a:gd name="connsiteY0" fmla="*/ 1030387 h 3603130"/>
              <a:gd name="connsiteX1" fmla="*/ 1307065 w 4471508"/>
              <a:gd name="connsiteY1" fmla="*/ 1065717 h 3603130"/>
              <a:gd name="connsiteX2" fmla="*/ 1523748 w 4471508"/>
              <a:gd name="connsiteY2" fmla="*/ 607266 h 3603130"/>
              <a:gd name="connsiteX3" fmla="*/ 2221348 w 4471508"/>
              <a:gd name="connsiteY3" fmla="*/ 64251 h 3603130"/>
              <a:gd name="connsiteX4" fmla="*/ 2755734 w 4471508"/>
              <a:gd name="connsiteY4" fmla="*/ 43970 h 3603130"/>
              <a:gd name="connsiteX5" fmla="*/ 4048387 w 4471508"/>
              <a:gd name="connsiteY5" fmla="*/ 486950 h 3603130"/>
              <a:gd name="connsiteX6" fmla="*/ 4471508 w 4471508"/>
              <a:gd name="connsiteY6" fmla="*/ 741629 h 3603130"/>
              <a:gd name="connsiteX7" fmla="*/ 4471508 w 4471508"/>
              <a:gd name="connsiteY7" fmla="*/ 2722809 h 3603130"/>
              <a:gd name="connsiteX8" fmla="*/ 3699472 w 4471508"/>
              <a:gd name="connsiteY8" fmla="*/ 3603130 h 3603130"/>
              <a:gd name="connsiteX9" fmla="*/ 1269986 w 4471508"/>
              <a:gd name="connsiteY9" fmla="*/ 3218119 h 3603130"/>
              <a:gd name="connsiteX10" fmla="*/ 774676 w 4471508"/>
              <a:gd name="connsiteY10" fmla="*/ 2722809 h 3603130"/>
              <a:gd name="connsiteX11" fmla="*/ 573276 w 4471508"/>
              <a:gd name="connsiteY11" fmla="*/ 1836493 h 3603130"/>
              <a:gd name="connsiteX12" fmla="*/ 3700 w 4471508"/>
              <a:gd name="connsiteY12" fmla="*/ 401135 h 3603130"/>
              <a:gd name="connsiteX13" fmla="*/ 918105 w 4471508"/>
              <a:gd name="connsiteY13" fmla="*/ 1030387 h 3603130"/>
              <a:gd name="connsiteX0" fmla="*/ 1391555 w 4944958"/>
              <a:gd name="connsiteY0" fmla="*/ 1030387 h 3603130"/>
              <a:gd name="connsiteX1" fmla="*/ 1780515 w 4944958"/>
              <a:gd name="connsiteY1" fmla="*/ 1065717 h 3603130"/>
              <a:gd name="connsiteX2" fmla="*/ 1997198 w 4944958"/>
              <a:gd name="connsiteY2" fmla="*/ 607266 h 3603130"/>
              <a:gd name="connsiteX3" fmla="*/ 2694798 w 4944958"/>
              <a:gd name="connsiteY3" fmla="*/ 64251 h 3603130"/>
              <a:gd name="connsiteX4" fmla="*/ 3229184 w 4944958"/>
              <a:gd name="connsiteY4" fmla="*/ 43970 h 3603130"/>
              <a:gd name="connsiteX5" fmla="*/ 4521837 w 4944958"/>
              <a:gd name="connsiteY5" fmla="*/ 486950 h 3603130"/>
              <a:gd name="connsiteX6" fmla="*/ 4944958 w 4944958"/>
              <a:gd name="connsiteY6" fmla="*/ 741629 h 3603130"/>
              <a:gd name="connsiteX7" fmla="*/ 4944958 w 4944958"/>
              <a:gd name="connsiteY7" fmla="*/ 2722809 h 3603130"/>
              <a:gd name="connsiteX8" fmla="*/ 4172922 w 4944958"/>
              <a:gd name="connsiteY8" fmla="*/ 3603130 h 3603130"/>
              <a:gd name="connsiteX9" fmla="*/ 1743436 w 4944958"/>
              <a:gd name="connsiteY9" fmla="*/ 3218119 h 3603130"/>
              <a:gd name="connsiteX10" fmla="*/ 1248126 w 4944958"/>
              <a:gd name="connsiteY10" fmla="*/ 2722809 h 3603130"/>
              <a:gd name="connsiteX11" fmla="*/ 1046726 w 4944958"/>
              <a:gd name="connsiteY11" fmla="*/ 1836493 h 3603130"/>
              <a:gd name="connsiteX12" fmla="*/ 13761 w 4944958"/>
              <a:gd name="connsiteY12" fmla="*/ 870367 h 3603130"/>
              <a:gd name="connsiteX13" fmla="*/ 477150 w 4944958"/>
              <a:gd name="connsiteY13" fmla="*/ 401135 h 3603130"/>
              <a:gd name="connsiteX14" fmla="*/ 1391555 w 4944958"/>
              <a:gd name="connsiteY14" fmla="*/ 1030387 h 3603130"/>
              <a:gd name="connsiteX0" fmla="*/ 2508804 w 6062207"/>
              <a:gd name="connsiteY0" fmla="*/ 1030387 h 3603130"/>
              <a:gd name="connsiteX1" fmla="*/ 2897764 w 6062207"/>
              <a:gd name="connsiteY1" fmla="*/ 1065717 h 3603130"/>
              <a:gd name="connsiteX2" fmla="*/ 3114447 w 6062207"/>
              <a:gd name="connsiteY2" fmla="*/ 607266 h 3603130"/>
              <a:gd name="connsiteX3" fmla="*/ 3812047 w 6062207"/>
              <a:gd name="connsiteY3" fmla="*/ 64251 h 3603130"/>
              <a:gd name="connsiteX4" fmla="*/ 4346433 w 6062207"/>
              <a:gd name="connsiteY4" fmla="*/ 43970 h 3603130"/>
              <a:gd name="connsiteX5" fmla="*/ 5639086 w 6062207"/>
              <a:gd name="connsiteY5" fmla="*/ 486950 h 3603130"/>
              <a:gd name="connsiteX6" fmla="*/ 6062207 w 6062207"/>
              <a:gd name="connsiteY6" fmla="*/ 741629 h 3603130"/>
              <a:gd name="connsiteX7" fmla="*/ 6062207 w 6062207"/>
              <a:gd name="connsiteY7" fmla="*/ 2722809 h 3603130"/>
              <a:gd name="connsiteX8" fmla="*/ 5290171 w 6062207"/>
              <a:gd name="connsiteY8" fmla="*/ 3603130 h 3603130"/>
              <a:gd name="connsiteX9" fmla="*/ 2860685 w 6062207"/>
              <a:gd name="connsiteY9" fmla="*/ 3218119 h 3603130"/>
              <a:gd name="connsiteX10" fmla="*/ 2365375 w 6062207"/>
              <a:gd name="connsiteY10" fmla="*/ 2722809 h 3603130"/>
              <a:gd name="connsiteX11" fmla="*/ 2163975 w 6062207"/>
              <a:gd name="connsiteY11" fmla="*/ 1836493 h 3603130"/>
              <a:gd name="connsiteX12" fmla="*/ 16668 w 6062207"/>
              <a:gd name="connsiteY12" fmla="*/ 966619 h 3603130"/>
              <a:gd name="connsiteX13" fmla="*/ 1131010 w 6062207"/>
              <a:gd name="connsiteY13" fmla="*/ 870367 h 3603130"/>
              <a:gd name="connsiteX14" fmla="*/ 1594399 w 6062207"/>
              <a:gd name="connsiteY14" fmla="*/ 401135 h 3603130"/>
              <a:gd name="connsiteX15" fmla="*/ 2508804 w 6062207"/>
              <a:gd name="connsiteY15" fmla="*/ 1030387 h 3603130"/>
              <a:gd name="connsiteX0" fmla="*/ 1465393 w 5018796"/>
              <a:gd name="connsiteY0" fmla="*/ 1030387 h 3603130"/>
              <a:gd name="connsiteX1" fmla="*/ 1854353 w 5018796"/>
              <a:gd name="connsiteY1" fmla="*/ 1065717 h 3603130"/>
              <a:gd name="connsiteX2" fmla="*/ 2071036 w 5018796"/>
              <a:gd name="connsiteY2" fmla="*/ 607266 h 3603130"/>
              <a:gd name="connsiteX3" fmla="*/ 2768636 w 5018796"/>
              <a:gd name="connsiteY3" fmla="*/ 64251 h 3603130"/>
              <a:gd name="connsiteX4" fmla="*/ 3303022 w 5018796"/>
              <a:gd name="connsiteY4" fmla="*/ 43970 h 3603130"/>
              <a:gd name="connsiteX5" fmla="*/ 4595675 w 5018796"/>
              <a:gd name="connsiteY5" fmla="*/ 486950 h 3603130"/>
              <a:gd name="connsiteX6" fmla="*/ 5018796 w 5018796"/>
              <a:gd name="connsiteY6" fmla="*/ 741629 h 3603130"/>
              <a:gd name="connsiteX7" fmla="*/ 5018796 w 5018796"/>
              <a:gd name="connsiteY7" fmla="*/ 2722809 h 3603130"/>
              <a:gd name="connsiteX8" fmla="*/ 4246760 w 5018796"/>
              <a:gd name="connsiteY8" fmla="*/ 3603130 h 3603130"/>
              <a:gd name="connsiteX9" fmla="*/ 1817274 w 5018796"/>
              <a:gd name="connsiteY9" fmla="*/ 3218119 h 3603130"/>
              <a:gd name="connsiteX10" fmla="*/ 1321964 w 5018796"/>
              <a:gd name="connsiteY10" fmla="*/ 2722809 h 3603130"/>
              <a:gd name="connsiteX11" fmla="*/ 1120564 w 5018796"/>
              <a:gd name="connsiteY11" fmla="*/ 1836493 h 3603130"/>
              <a:gd name="connsiteX12" fmla="*/ 98631 w 5018796"/>
              <a:gd name="connsiteY12" fmla="*/ 846303 h 3603130"/>
              <a:gd name="connsiteX13" fmla="*/ 87599 w 5018796"/>
              <a:gd name="connsiteY13" fmla="*/ 870367 h 3603130"/>
              <a:gd name="connsiteX14" fmla="*/ 550988 w 5018796"/>
              <a:gd name="connsiteY14" fmla="*/ 401135 h 3603130"/>
              <a:gd name="connsiteX15" fmla="*/ 1465393 w 5018796"/>
              <a:gd name="connsiteY15" fmla="*/ 1030387 h 3603130"/>
              <a:gd name="connsiteX0" fmla="*/ 1465393 w 5018796"/>
              <a:gd name="connsiteY0" fmla="*/ 1030387 h 3603130"/>
              <a:gd name="connsiteX1" fmla="*/ 1854353 w 5018796"/>
              <a:gd name="connsiteY1" fmla="*/ 1065717 h 3603130"/>
              <a:gd name="connsiteX2" fmla="*/ 2071036 w 5018796"/>
              <a:gd name="connsiteY2" fmla="*/ 607266 h 3603130"/>
              <a:gd name="connsiteX3" fmla="*/ 2768636 w 5018796"/>
              <a:gd name="connsiteY3" fmla="*/ 64251 h 3603130"/>
              <a:gd name="connsiteX4" fmla="*/ 3303022 w 5018796"/>
              <a:gd name="connsiteY4" fmla="*/ 43970 h 3603130"/>
              <a:gd name="connsiteX5" fmla="*/ 4595675 w 5018796"/>
              <a:gd name="connsiteY5" fmla="*/ 486950 h 3603130"/>
              <a:gd name="connsiteX6" fmla="*/ 5018796 w 5018796"/>
              <a:gd name="connsiteY6" fmla="*/ 741629 h 3603130"/>
              <a:gd name="connsiteX7" fmla="*/ 5018796 w 5018796"/>
              <a:gd name="connsiteY7" fmla="*/ 2722809 h 3603130"/>
              <a:gd name="connsiteX8" fmla="*/ 4246760 w 5018796"/>
              <a:gd name="connsiteY8" fmla="*/ 3603130 h 3603130"/>
              <a:gd name="connsiteX9" fmla="*/ 1817274 w 5018796"/>
              <a:gd name="connsiteY9" fmla="*/ 3218119 h 3603130"/>
              <a:gd name="connsiteX10" fmla="*/ 1321964 w 5018796"/>
              <a:gd name="connsiteY10" fmla="*/ 2722809 h 3603130"/>
              <a:gd name="connsiteX11" fmla="*/ 1120564 w 5018796"/>
              <a:gd name="connsiteY11" fmla="*/ 1836493 h 3603130"/>
              <a:gd name="connsiteX12" fmla="*/ 98631 w 5018796"/>
              <a:gd name="connsiteY12" fmla="*/ 846303 h 3603130"/>
              <a:gd name="connsiteX13" fmla="*/ 87599 w 5018796"/>
              <a:gd name="connsiteY13" fmla="*/ 870367 h 3603130"/>
              <a:gd name="connsiteX14" fmla="*/ 407559 w 5018796"/>
              <a:gd name="connsiteY14" fmla="*/ 425198 h 3603130"/>
              <a:gd name="connsiteX15" fmla="*/ 1465393 w 5018796"/>
              <a:gd name="connsiteY15" fmla="*/ 1030387 h 3603130"/>
              <a:gd name="connsiteX0" fmla="*/ 1465393 w 5018796"/>
              <a:gd name="connsiteY0" fmla="*/ 1030387 h 3603130"/>
              <a:gd name="connsiteX1" fmla="*/ 1854353 w 5018796"/>
              <a:gd name="connsiteY1" fmla="*/ 1065717 h 3603130"/>
              <a:gd name="connsiteX2" fmla="*/ 2071036 w 5018796"/>
              <a:gd name="connsiteY2" fmla="*/ 607266 h 3603130"/>
              <a:gd name="connsiteX3" fmla="*/ 2768636 w 5018796"/>
              <a:gd name="connsiteY3" fmla="*/ 64251 h 3603130"/>
              <a:gd name="connsiteX4" fmla="*/ 3303022 w 5018796"/>
              <a:gd name="connsiteY4" fmla="*/ 43970 h 3603130"/>
              <a:gd name="connsiteX5" fmla="*/ 4595675 w 5018796"/>
              <a:gd name="connsiteY5" fmla="*/ 486950 h 3603130"/>
              <a:gd name="connsiteX6" fmla="*/ 5018796 w 5018796"/>
              <a:gd name="connsiteY6" fmla="*/ 741629 h 3603130"/>
              <a:gd name="connsiteX7" fmla="*/ 5018796 w 5018796"/>
              <a:gd name="connsiteY7" fmla="*/ 2722809 h 3603130"/>
              <a:gd name="connsiteX8" fmla="*/ 4246760 w 5018796"/>
              <a:gd name="connsiteY8" fmla="*/ 3603130 h 3603130"/>
              <a:gd name="connsiteX9" fmla="*/ 1817274 w 5018796"/>
              <a:gd name="connsiteY9" fmla="*/ 3218119 h 3603130"/>
              <a:gd name="connsiteX10" fmla="*/ 1321964 w 5018796"/>
              <a:gd name="connsiteY10" fmla="*/ 2722809 h 3603130"/>
              <a:gd name="connsiteX11" fmla="*/ 1120564 w 5018796"/>
              <a:gd name="connsiteY11" fmla="*/ 1836493 h 3603130"/>
              <a:gd name="connsiteX12" fmla="*/ 98631 w 5018796"/>
              <a:gd name="connsiteY12" fmla="*/ 846303 h 3603130"/>
              <a:gd name="connsiteX13" fmla="*/ 87599 w 5018796"/>
              <a:gd name="connsiteY13" fmla="*/ 870367 h 3603130"/>
              <a:gd name="connsiteX14" fmla="*/ 407559 w 5018796"/>
              <a:gd name="connsiteY14" fmla="*/ 425198 h 3603130"/>
              <a:gd name="connsiteX15" fmla="*/ 826814 w 5018796"/>
              <a:gd name="connsiteY15" fmla="*/ 485356 h 3603130"/>
              <a:gd name="connsiteX16" fmla="*/ 1465393 w 5018796"/>
              <a:gd name="connsiteY16" fmla="*/ 1030387 h 3603130"/>
              <a:gd name="connsiteX0" fmla="*/ 1453677 w 5007080"/>
              <a:gd name="connsiteY0" fmla="*/ 1030387 h 3603130"/>
              <a:gd name="connsiteX1" fmla="*/ 1842637 w 5007080"/>
              <a:gd name="connsiteY1" fmla="*/ 1065717 h 3603130"/>
              <a:gd name="connsiteX2" fmla="*/ 2059320 w 5007080"/>
              <a:gd name="connsiteY2" fmla="*/ 607266 h 3603130"/>
              <a:gd name="connsiteX3" fmla="*/ 2756920 w 5007080"/>
              <a:gd name="connsiteY3" fmla="*/ 64251 h 3603130"/>
              <a:gd name="connsiteX4" fmla="*/ 3291306 w 5007080"/>
              <a:gd name="connsiteY4" fmla="*/ 43970 h 3603130"/>
              <a:gd name="connsiteX5" fmla="*/ 4583959 w 5007080"/>
              <a:gd name="connsiteY5" fmla="*/ 486950 h 3603130"/>
              <a:gd name="connsiteX6" fmla="*/ 5007080 w 5007080"/>
              <a:gd name="connsiteY6" fmla="*/ 741629 h 3603130"/>
              <a:gd name="connsiteX7" fmla="*/ 5007080 w 5007080"/>
              <a:gd name="connsiteY7" fmla="*/ 2722809 h 3603130"/>
              <a:gd name="connsiteX8" fmla="*/ 4235044 w 5007080"/>
              <a:gd name="connsiteY8" fmla="*/ 3603130 h 3603130"/>
              <a:gd name="connsiteX9" fmla="*/ 1805558 w 5007080"/>
              <a:gd name="connsiteY9" fmla="*/ 3218119 h 3603130"/>
              <a:gd name="connsiteX10" fmla="*/ 1310248 w 5007080"/>
              <a:gd name="connsiteY10" fmla="*/ 2722809 h 3603130"/>
              <a:gd name="connsiteX11" fmla="*/ 1108848 w 5007080"/>
              <a:gd name="connsiteY11" fmla="*/ 1836493 h 3603130"/>
              <a:gd name="connsiteX12" fmla="*/ 86915 w 5007080"/>
              <a:gd name="connsiteY12" fmla="*/ 846303 h 3603130"/>
              <a:gd name="connsiteX13" fmla="*/ 75883 w 5007080"/>
              <a:gd name="connsiteY13" fmla="*/ 870367 h 3603130"/>
              <a:gd name="connsiteX14" fmla="*/ 164146 w 5007080"/>
              <a:gd name="connsiteY14" fmla="*/ 569577 h 3603130"/>
              <a:gd name="connsiteX15" fmla="*/ 395843 w 5007080"/>
              <a:gd name="connsiteY15" fmla="*/ 425198 h 3603130"/>
              <a:gd name="connsiteX16" fmla="*/ 815098 w 5007080"/>
              <a:gd name="connsiteY16" fmla="*/ 485356 h 3603130"/>
              <a:gd name="connsiteX17" fmla="*/ 1453677 w 5007080"/>
              <a:gd name="connsiteY17" fmla="*/ 1030387 h 3603130"/>
              <a:gd name="connsiteX0" fmla="*/ 1418768 w 4972171"/>
              <a:gd name="connsiteY0" fmla="*/ 1030387 h 3603130"/>
              <a:gd name="connsiteX1" fmla="*/ 1807728 w 4972171"/>
              <a:gd name="connsiteY1" fmla="*/ 1065717 h 3603130"/>
              <a:gd name="connsiteX2" fmla="*/ 2024411 w 4972171"/>
              <a:gd name="connsiteY2" fmla="*/ 607266 h 3603130"/>
              <a:gd name="connsiteX3" fmla="*/ 2722011 w 4972171"/>
              <a:gd name="connsiteY3" fmla="*/ 64251 h 3603130"/>
              <a:gd name="connsiteX4" fmla="*/ 3256397 w 4972171"/>
              <a:gd name="connsiteY4" fmla="*/ 43970 h 3603130"/>
              <a:gd name="connsiteX5" fmla="*/ 4549050 w 4972171"/>
              <a:gd name="connsiteY5" fmla="*/ 486950 h 3603130"/>
              <a:gd name="connsiteX6" fmla="*/ 4972171 w 4972171"/>
              <a:gd name="connsiteY6" fmla="*/ 741629 h 3603130"/>
              <a:gd name="connsiteX7" fmla="*/ 4972171 w 4972171"/>
              <a:gd name="connsiteY7" fmla="*/ 2722809 h 3603130"/>
              <a:gd name="connsiteX8" fmla="*/ 4200135 w 4972171"/>
              <a:gd name="connsiteY8" fmla="*/ 3603130 h 3603130"/>
              <a:gd name="connsiteX9" fmla="*/ 1770649 w 4972171"/>
              <a:gd name="connsiteY9" fmla="*/ 3218119 h 3603130"/>
              <a:gd name="connsiteX10" fmla="*/ 1275339 w 4972171"/>
              <a:gd name="connsiteY10" fmla="*/ 2722809 h 3603130"/>
              <a:gd name="connsiteX11" fmla="*/ 1073939 w 4972171"/>
              <a:gd name="connsiteY11" fmla="*/ 1836493 h 3603130"/>
              <a:gd name="connsiteX12" fmla="*/ 74072 w 4972171"/>
              <a:gd name="connsiteY12" fmla="*/ 1159125 h 3603130"/>
              <a:gd name="connsiteX13" fmla="*/ 52006 w 4972171"/>
              <a:gd name="connsiteY13" fmla="*/ 846303 h 3603130"/>
              <a:gd name="connsiteX14" fmla="*/ 40974 w 4972171"/>
              <a:gd name="connsiteY14" fmla="*/ 870367 h 3603130"/>
              <a:gd name="connsiteX15" fmla="*/ 129237 w 4972171"/>
              <a:gd name="connsiteY15" fmla="*/ 569577 h 3603130"/>
              <a:gd name="connsiteX16" fmla="*/ 360934 w 4972171"/>
              <a:gd name="connsiteY16" fmla="*/ 425198 h 3603130"/>
              <a:gd name="connsiteX17" fmla="*/ 780189 w 4972171"/>
              <a:gd name="connsiteY17" fmla="*/ 485356 h 3603130"/>
              <a:gd name="connsiteX18" fmla="*/ 1418768 w 4972171"/>
              <a:gd name="connsiteY18" fmla="*/ 1030387 h 3603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972171" h="3603130">
                <a:moveTo>
                  <a:pt x="1418768" y="1030387"/>
                </a:moveTo>
                <a:cubicBezTo>
                  <a:pt x="1471190" y="793640"/>
                  <a:pt x="1725176" y="1148269"/>
                  <a:pt x="1807728" y="1065717"/>
                </a:cubicBezTo>
                <a:cubicBezTo>
                  <a:pt x="1890280" y="983165"/>
                  <a:pt x="1872031" y="754124"/>
                  <a:pt x="2024411" y="607266"/>
                </a:cubicBezTo>
                <a:cubicBezTo>
                  <a:pt x="2176792" y="460408"/>
                  <a:pt x="2516680" y="158134"/>
                  <a:pt x="2722011" y="64251"/>
                </a:cubicBezTo>
                <a:cubicBezTo>
                  <a:pt x="2927342" y="-29632"/>
                  <a:pt x="2951891" y="-6427"/>
                  <a:pt x="3256397" y="43970"/>
                </a:cubicBezTo>
                <a:cubicBezTo>
                  <a:pt x="3560904" y="94367"/>
                  <a:pt x="4323770" y="422810"/>
                  <a:pt x="4549050" y="486950"/>
                </a:cubicBezTo>
                <a:cubicBezTo>
                  <a:pt x="4822602" y="631329"/>
                  <a:pt x="4972171" y="468077"/>
                  <a:pt x="4972171" y="741629"/>
                </a:cubicBezTo>
                <a:lnTo>
                  <a:pt x="4972171" y="2722809"/>
                </a:lnTo>
                <a:cubicBezTo>
                  <a:pt x="4972171" y="2996361"/>
                  <a:pt x="4473687" y="3603130"/>
                  <a:pt x="4200135" y="3603130"/>
                </a:cubicBezTo>
                <a:lnTo>
                  <a:pt x="1770649" y="3218119"/>
                </a:lnTo>
                <a:cubicBezTo>
                  <a:pt x="1497097" y="3218119"/>
                  <a:pt x="1275339" y="2996361"/>
                  <a:pt x="1275339" y="2722809"/>
                </a:cubicBezTo>
                <a:cubicBezTo>
                  <a:pt x="1276385" y="2391275"/>
                  <a:pt x="1072893" y="2168027"/>
                  <a:pt x="1073939" y="1836493"/>
                </a:cubicBezTo>
                <a:cubicBezTo>
                  <a:pt x="901311" y="1551816"/>
                  <a:pt x="244394" y="1324157"/>
                  <a:pt x="74072" y="1159125"/>
                </a:cubicBezTo>
                <a:cubicBezTo>
                  <a:pt x="-96250" y="994093"/>
                  <a:pt x="85105" y="870366"/>
                  <a:pt x="52006" y="846303"/>
                </a:cubicBezTo>
                <a:cubicBezTo>
                  <a:pt x="18907" y="822240"/>
                  <a:pt x="11553" y="918493"/>
                  <a:pt x="40974" y="870367"/>
                </a:cubicBezTo>
                <a:cubicBezTo>
                  <a:pt x="70395" y="822241"/>
                  <a:pt x="75910" y="643772"/>
                  <a:pt x="129237" y="569577"/>
                </a:cubicBezTo>
                <a:cubicBezTo>
                  <a:pt x="182564" y="495382"/>
                  <a:pt x="268992" y="437230"/>
                  <a:pt x="360934" y="425198"/>
                </a:cubicBezTo>
                <a:cubicBezTo>
                  <a:pt x="452876" y="413166"/>
                  <a:pt x="603883" y="384491"/>
                  <a:pt x="780189" y="485356"/>
                </a:cubicBezTo>
                <a:cubicBezTo>
                  <a:pt x="956495" y="586221"/>
                  <a:pt x="1243834" y="957723"/>
                  <a:pt x="1418768" y="1030387"/>
                </a:cubicBezTo>
                <a:close/>
              </a:path>
            </a:pathLst>
          </a:custGeom>
          <a:solidFill>
            <a:srgbClr val="00C6FF"/>
          </a:solidFill>
          <a:ln>
            <a:solidFill>
              <a:srgbClr val="00C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27" name="Picture 3" descr="C:\Users\ADMIN\Desktop\11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1468" y="3810001"/>
            <a:ext cx="1140732" cy="950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2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550" y="2914951"/>
            <a:ext cx="1238250" cy="103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\Desktop\512821722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backgroundRemoval t="0" b="100000" l="0" r="100000">
                        <a14:foregroundMark x1="44969" y1="5882" x2="42300" y2="10131"/>
                        <a14:foregroundMark x1="52772" y1="5065" x2="54825" y2="12908"/>
                        <a14:foregroundMark x1="57084" y1="3758" x2="56057" y2="9967"/>
                        <a14:foregroundMark x1="34021" y1="91667" x2="37629" y2="94118"/>
                        <a14:foregroundMark x1="64433" y1="92157" x2="62371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3657" y="4079875"/>
            <a:ext cx="808845" cy="84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1861277" y="2230560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1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9786" y="0"/>
            <a:ext cx="5192360" cy="394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ình ảnh có liên quan"/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6677" y="1746249"/>
            <a:ext cx="4762500" cy="46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ction Button: Forward or Next 2">
            <a:hlinkClick r:id="rId19" action="ppaction://hlinksldjump" highlightClick="1"/>
          </p:cNvPr>
          <p:cNvSpPr/>
          <p:nvPr/>
        </p:nvSpPr>
        <p:spPr>
          <a:xfrm>
            <a:off x="8534400" y="25400"/>
            <a:ext cx="609600" cy="609600"/>
          </a:xfrm>
          <a:prstGeom prst="actionButtonForwardNext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48893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54 -0.01296 L 0.03802 -0.05856 C 0.04305 -0.06875 0.0526 -0.07824 0.06336 -0.08565 C 0.07586 -0.09421 0.08663 -0.09861 0.09583 -0.09815 L 0.13819 -0.09838 " pathEditMode="relative" rAng="-1629776" ptsTypes="FffFF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42" y="-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733 -0.0975 L 0.12066 -0.24417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-7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066 -0.24417 L 0.20677 -0.35473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06" y="-5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677 -0.35473 L 0.42343 -0.42195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-3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343 -0.42195 L 0.64079 -0.57361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26" y="-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3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408 -0.57472 L 0.63646 -0.47555 L 0.63247 -0.57472 L 0.6283 -0.47555 L 0.62413 -0.57472 L 0.62014 -0.47555 L 0.6158 -0.57472 L 0.61181 -0.47555 L 0.60747 -0.57472 L 0.60313 -0.47555 L 0.59913 -0.57472 L 0.59497 -0.47555 L 0.59097 -0.57472 L 0.58681 -0.47555 L 0.58247 -0.57472 L 0.57847 -0.47555 L 0.57413 -0.57472 " pathEditMode="relative" rAng="0" ptsTypes="FFFFFFFFFFFFFFFFF">
                                      <p:cBhvr>
                                        <p:cTn id="34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" y="4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cau ho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57200" y="2159001"/>
            <a:ext cx="9818114" cy="393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453552345 (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6400" y="-465987"/>
            <a:ext cx="6248400" cy="281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tro ve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" y="37172"/>
            <a:ext cx="1657350" cy="581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0" y="3619500"/>
            <a:ext cx="55530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</a:t>
            </a:r>
            <a:r>
              <a:rPr lang="en-US" sz="4000" b="1" baseline="30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hm</a:t>
            </a:r>
            <a:r>
              <a:rPr lang="en-US" sz="4000" b="1" baseline="30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</a:t>
            </a:r>
            <a:r>
              <a:rPr lang="en-US" sz="4000" b="1" baseline="30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4000" b="1" baseline="30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dm</a:t>
            </a:r>
            <a:r>
              <a:rPr lang="en-US" sz="4000" b="1" baseline="30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sz="4000" b="1" baseline="30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r>
              <a:rPr lang="en-US" sz="4000" b="1" baseline="30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24062" y="548672"/>
            <a:ext cx="55530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/>
              <a:t>Nêu</a:t>
            </a:r>
            <a:r>
              <a:rPr lang="en-US" sz="3200" b="1" dirty="0"/>
              <a:t> </a:t>
            </a: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đơn</a:t>
            </a:r>
            <a:r>
              <a:rPr lang="en-US" sz="3200" b="1" dirty="0"/>
              <a:t> </a:t>
            </a:r>
            <a:r>
              <a:rPr lang="en-US" sz="3200" b="1" dirty="0" err="1"/>
              <a:t>vị</a:t>
            </a:r>
            <a:r>
              <a:rPr lang="en-US" sz="3200" b="1" dirty="0"/>
              <a:t> </a:t>
            </a:r>
            <a:r>
              <a:rPr lang="en-US" sz="3200" b="1" dirty="0" err="1"/>
              <a:t>đo</a:t>
            </a:r>
            <a:r>
              <a:rPr lang="en-US" sz="3200" b="1" dirty="0"/>
              <a:t> </a:t>
            </a:r>
            <a:r>
              <a:rPr lang="en-US" sz="3200" b="1" dirty="0" err="1"/>
              <a:t>diện</a:t>
            </a:r>
            <a:r>
              <a:rPr lang="en-US" sz="3200" b="1" dirty="0"/>
              <a:t> </a:t>
            </a:r>
            <a:r>
              <a:rPr lang="en-US" sz="3200" b="1" dirty="0" err="1"/>
              <a:t>tích</a:t>
            </a:r>
            <a:r>
              <a:rPr lang="en-US" sz="3200" b="1" dirty="0"/>
              <a:t> </a:t>
            </a:r>
            <a:r>
              <a:rPr lang="en-US" sz="3200" b="1" dirty="0" err="1"/>
              <a:t>đã</a:t>
            </a:r>
            <a:r>
              <a:rPr lang="en-US" sz="3200" b="1" dirty="0"/>
              <a:t> </a:t>
            </a:r>
            <a:r>
              <a:rPr lang="en-US" sz="3200" b="1" dirty="0" err="1"/>
              <a:t>học</a:t>
            </a:r>
            <a:r>
              <a:rPr lang="en-US" sz="3200" b="1" dirty="0"/>
              <a:t> </a:t>
            </a:r>
            <a:r>
              <a:rPr lang="en-US" sz="3200" b="1" dirty="0" err="1"/>
              <a:t>từ</a:t>
            </a:r>
            <a:r>
              <a:rPr lang="en-US" sz="3200" b="1" dirty="0"/>
              <a:t> </a:t>
            </a:r>
            <a:r>
              <a:rPr lang="en-US" sz="3200" b="1" dirty="0" err="1"/>
              <a:t>lớn</a:t>
            </a:r>
            <a:r>
              <a:rPr lang="en-US" sz="3200" b="1" dirty="0"/>
              <a:t> </a:t>
            </a:r>
            <a:r>
              <a:rPr lang="en-US" sz="3200" b="1" dirty="0" err="1"/>
              <a:t>đến</a:t>
            </a:r>
            <a:r>
              <a:rPr lang="en-US" sz="3200" b="1" dirty="0"/>
              <a:t> </a:t>
            </a:r>
            <a:r>
              <a:rPr lang="en-US" sz="3200" b="1" dirty="0" err="1"/>
              <a:t>bé</a:t>
            </a:r>
            <a:r>
              <a:rPr lang="vi-VN" sz="3200" b="1" dirty="0"/>
              <a:t>?</a:t>
            </a:r>
          </a:p>
        </p:txBody>
      </p:sp>
      <p:pic>
        <p:nvPicPr>
          <p:cNvPr id="7" name="[Tổng hợp hiệu ứng âm thanh ] Tiếng vỗ tay - Clap (mp3cut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/>
          <a:stretch>
            <a:fillRect/>
          </a:stretch>
        </p:blipFill>
        <p:spPr>
          <a:xfrm>
            <a:off x="8305800" y="1104900"/>
            <a:ext cx="8382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31956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6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6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6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6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2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cau ho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57200" y="2159001"/>
            <a:ext cx="9818114" cy="393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453552345 (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6400" y="-465987"/>
            <a:ext cx="6477000" cy="281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tro ve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" y="37172"/>
            <a:ext cx="1657350" cy="581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47725" y="4097117"/>
            <a:ext cx="563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vi-VN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33600" y="495300"/>
            <a:ext cx="55530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kề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kém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[Tổng hợp hiệu ứng âm thanh ] Tiếng vỗ tay - Clap (mp3cut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/>
          <a:stretch>
            <a:fillRect/>
          </a:stretch>
        </p:blipFill>
        <p:spPr>
          <a:xfrm>
            <a:off x="8305800" y="1104900"/>
            <a:ext cx="8382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7603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6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6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6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6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2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cau ho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57200" y="2159001"/>
            <a:ext cx="9818114" cy="393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453552345 (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6400" y="-465987"/>
            <a:ext cx="6477000" cy="281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tro ve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" y="37172"/>
            <a:ext cx="1657350" cy="581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47725" y="4097117"/>
            <a:ext cx="563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30000</a:t>
            </a:r>
            <a:endParaRPr lang="vi-VN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57400" y="723900"/>
            <a:ext cx="55530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3h</a:t>
            </a:r>
            <a:r>
              <a:rPr lang="vi-VN" sz="3200" b="1" dirty="0"/>
              <a:t>m</a:t>
            </a:r>
            <a:r>
              <a:rPr lang="vi-VN" sz="3200" b="1" baseline="30000" dirty="0"/>
              <a:t>2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= ………. </a:t>
            </a:r>
            <a:r>
              <a:rPr lang="en-US" sz="3200" b="1" dirty="0"/>
              <a:t> </a:t>
            </a:r>
            <a:r>
              <a:rPr lang="vi-VN" sz="3200" b="1" dirty="0"/>
              <a:t>m</a:t>
            </a:r>
            <a:r>
              <a:rPr lang="vi-VN" sz="3200" b="1" baseline="30000" dirty="0"/>
              <a:t>2</a:t>
            </a:r>
            <a:endParaRPr lang="vi-VN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[Tổng hợp hiệu ứng âm thanh ] Tiếng vỗ tay - Clap (mp3cut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/>
          <a:stretch>
            <a:fillRect/>
          </a:stretch>
        </p:blipFill>
        <p:spPr>
          <a:xfrm>
            <a:off x="8305800" y="1028700"/>
            <a:ext cx="8382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570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6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6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6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6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3.84786E-6 L 0.16788 -0.50721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00" y="-2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2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5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 build="allAtOnce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cau ho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57200" y="2159001"/>
            <a:ext cx="9818114" cy="393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453552345 (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2600" y="-465987"/>
            <a:ext cx="6019800" cy="281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tro ve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57350" cy="581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985962" y="487414"/>
            <a:ext cx="55530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2d</a:t>
            </a:r>
            <a:r>
              <a:rPr lang="vi-VN" sz="3200" b="1" dirty="0"/>
              <a:t>m</a:t>
            </a:r>
            <a:r>
              <a:rPr lang="vi-VN" sz="3200" b="1" baseline="30000" dirty="0"/>
              <a:t>2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=……  </a:t>
            </a:r>
            <a:r>
              <a:rPr lang="vi-VN" sz="3200" b="1" dirty="0"/>
              <a:t>m</a:t>
            </a:r>
            <a:r>
              <a:rPr lang="vi-VN" sz="3200" b="1" baseline="30000" dirty="0"/>
              <a:t>2</a:t>
            </a:r>
            <a:endParaRPr lang="vi-VN" sz="4800" b="1" dirty="0"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6873868-EAB2-473F-9308-C8ADBE73A98B}"/>
                  </a:ext>
                </a:extLst>
              </p:cNvPr>
              <p:cNvSpPr txBox="1"/>
              <p:nvPr/>
            </p:nvSpPr>
            <p:spPr>
              <a:xfrm>
                <a:off x="3124200" y="3607134"/>
                <a:ext cx="838200" cy="10407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600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xmlns="" id="{96873868-EAB2-473F-9308-C8ADBE73A9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200" y="3607134"/>
                <a:ext cx="838200" cy="104073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[Tổng hợp hiệu ứng âm thanh ] Tiếng vỗ tay - Clap (mp3cut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/>
          <a:stretch>
            <a:fillRect/>
          </a:stretch>
        </p:blipFill>
        <p:spPr>
          <a:xfrm>
            <a:off x="8001000" y="952500"/>
            <a:ext cx="8382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7603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6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6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6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6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2.22222E-6 L 0.17917 -0.5155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-25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2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5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/>
      <p:bldP spid="2" grpId="0" animBg="1"/>
      <p:bldP spid="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52400" y="0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228600" y="1418167"/>
            <a:ext cx="8534400" cy="4064000"/>
            <a:chOff x="228600" y="1276350"/>
            <a:chExt cx="8534400" cy="3657600"/>
          </a:xfrm>
        </p:grpSpPr>
        <p:pic>
          <p:nvPicPr>
            <p:cNvPr id="18449" name="Picture 4" descr="Thương mùa lúa trổ đòng đòng… - Báo Pháp Luật Việt Nam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28600" y="1276350"/>
              <a:ext cx="8534400" cy="3657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50" name="Text Box 5"/>
            <p:cNvSpPr txBox="1">
              <a:spLocks noChangeArrowheads="1"/>
            </p:cNvSpPr>
            <p:nvPr/>
          </p:nvSpPr>
          <p:spPr bwMode="auto">
            <a:xfrm>
              <a:off x="609600" y="4260738"/>
              <a:ext cx="2748915" cy="4708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en-US" sz="28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Cánh đồng lúa</a:t>
              </a: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152400" y="1525765"/>
            <a:ext cx="8686800" cy="3956402"/>
            <a:chOff x="152400" y="1373351"/>
            <a:chExt cx="8686800" cy="3560599"/>
          </a:xfrm>
        </p:grpSpPr>
        <p:pic>
          <p:nvPicPr>
            <p:cNvPr id="18447" name="Picture 2" descr="Ước mơ trên những vuông tôm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2400" y="1373351"/>
              <a:ext cx="8686800" cy="3560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48" name="Text Box 6"/>
            <p:cNvSpPr txBox="1">
              <a:spLocks noChangeArrowheads="1"/>
            </p:cNvSpPr>
            <p:nvPr/>
          </p:nvSpPr>
          <p:spPr bwMode="auto">
            <a:xfrm>
              <a:off x="609600" y="4171950"/>
              <a:ext cx="3352800" cy="5262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en-US" sz="32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Vuông nuôi tôm</a:t>
              </a:r>
            </a:p>
          </p:txBody>
        </p:sp>
      </p:grp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76200" y="1418167"/>
            <a:ext cx="8763000" cy="4042833"/>
            <a:chOff x="228600" y="1276350"/>
            <a:chExt cx="8610600" cy="3638356"/>
          </a:xfrm>
        </p:grpSpPr>
        <p:pic>
          <p:nvPicPr>
            <p:cNvPr id="18445" name="Picture 6" descr="Quảng Ninh đẩy mạnh công tác bảo vệ, phát triển rừng và rừng ngập mặn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28600" y="1276350"/>
              <a:ext cx="8610600" cy="3638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46" name="Text Box 6"/>
            <p:cNvSpPr txBox="1">
              <a:spLocks noChangeArrowheads="1"/>
            </p:cNvSpPr>
            <p:nvPr/>
          </p:nvSpPr>
          <p:spPr bwMode="auto">
            <a:xfrm>
              <a:off x="533400" y="3714750"/>
              <a:ext cx="3352800" cy="52626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en-US" sz="32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Một cánh rừng</a:t>
              </a:r>
            </a:p>
          </p:txBody>
        </p:sp>
      </p:grpSp>
      <p:grpSp>
        <p:nvGrpSpPr>
          <p:cNvPr id="7" name="Group 16"/>
          <p:cNvGrpSpPr>
            <a:grpSpLocks/>
          </p:cNvGrpSpPr>
          <p:nvPr/>
        </p:nvGrpSpPr>
        <p:grpSpPr bwMode="auto">
          <a:xfrm>
            <a:off x="152400" y="1418167"/>
            <a:ext cx="8839200" cy="4212167"/>
            <a:chOff x="-49" y="524"/>
            <a:chExt cx="5760" cy="4320"/>
          </a:xfrm>
        </p:grpSpPr>
        <p:pic>
          <p:nvPicPr>
            <p:cNvPr id="18443" name="Picture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-49" y="524"/>
              <a:ext cx="5760" cy="43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8444" name="Text Box 5"/>
            <p:cNvSpPr txBox="1">
              <a:spLocks noChangeArrowheads="1"/>
            </p:cNvSpPr>
            <p:nvPr/>
          </p:nvSpPr>
          <p:spPr bwMode="auto">
            <a:xfrm>
              <a:off x="309" y="3737"/>
              <a:ext cx="2325" cy="6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en-US" sz="32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Một đồi chè</a:t>
              </a:r>
            </a:p>
          </p:txBody>
        </p:sp>
      </p:grpSp>
      <p:grpSp>
        <p:nvGrpSpPr>
          <p:cNvPr id="8" name="Group 20"/>
          <p:cNvGrpSpPr>
            <a:grpSpLocks/>
          </p:cNvGrpSpPr>
          <p:nvPr/>
        </p:nvGrpSpPr>
        <p:grpSpPr bwMode="auto">
          <a:xfrm>
            <a:off x="152400" y="1333500"/>
            <a:ext cx="8839200" cy="4296833"/>
            <a:chOff x="152400" y="1200150"/>
            <a:chExt cx="8839200" cy="3867150"/>
          </a:xfrm>
        </p:grpSpPr>
        <p:pic>
          <p:nvPicPr>
            <p:cNvPr id="18441" name="Picture 19" descr="Hồ Ba Bể: Điểm đến hấp dẫn trên cung đường Đông Bắc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52400" y="1200150"/>
              <a:ext cx="8839200" cy="3867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42" name="Text Box 9"/>
            <p:cNvSpPr txBox="1">
              <a:spLocks noChangeArrowheads="1"/>
            </p:cNvSpPr>
            <p:nvPr/>
          </p:nvSpPr>
          <p:spPr bwMode="auto">
            <a:xfrm>
              <a:off x="533400" y="4334530"/>
              <a:ext cx="1828800" cy="4708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None/>
              </a:pPr>
              <a:r>
                <a:rPr lang="en-US" altLang="en-US" sz="28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hồ</a:t>
              </a:r>
              <a:r>
                <a:rPr lang="en-US" altLang="en-US" sz="28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nước</a:t>
              </a:r>
              <a:endParaRPr lang="en-US" alt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1785</TotalTime>
  <Words>321</Words>
  <Application>Microsoft Office PowerPoint</Application>
  <PresentationFormat>On-screen Show (16:10)</PresentationFormat>
  <Paragraphs>64</Paragraphs>
  <Slides>18</Slides>
  <Notes>1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Sky123.Org</cp:lastModifiedBy>
  <cp:revision>131</cp:revision>
  <dcterms:created xsi:type="dcterms:W3CDTF">2017-12-31T23:29:53Z</dcterms:created>
  <dcterms:modified xsi:type="dcterms:W3CDTF">2021-10-03T09:16:44Z</dcterms:modified>
</cp:coreProperties>
</file>