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1567" r:id="rId2"/>
    <p:sldId id="1568" r:id="rId3"/>
    <p:sldId id="1569" r:id="rId4"/>
    <p:sldId id="1570" r:id="rId5"/>
    <p:sldId id="1656" r:id="rId6"/>
    <p:sldId id="1657" r:id="rId7"/>
    <p:sldId id="1698" r:id="rId8"/>
    <p:sldId id="1699" r:id="rId9"/>
    <p:sldId id="1658" r:id="rId10"/>
    <p:sldId id="1700" r:id="rId11"/>
    <p:sldId id="1660" r:id="rId12"/>
    <p:sldId id="1724" r:id="rId13"/>
    <p:sldId id="1725" r:id="rId14"/>
    <p:sldId id="1726" r:id="rId15"/>
    <p:sldId id="1727" r:id="rId16"/>
    <p:sldId id="1728" r:id="rId17"/>
    <p:sldId id="1731" r:id="rId18"/>
    <p:sldId id="1729" r:id="rId19"/>
    <p:sldId id="1730" r:id="rId20"/>
    <p:sldId id="1707" r:id="rId21"/>
    <p:sldId id="1732" r:id="rId22"/>
    <p:sldId id="1733" r:id="rId23"/>
    <p:sldId id="1734" r:id="rId24"/>
    <p:sldId id="1736" r:id="rId25"/>
    <p:sldId id="1735" r:id="rId26"/>
    <p:sldId id="1737" r:id="rId27"/>
    <p:sldId id="1685" r:id="rId28"/>
    <p:sldId id="301" r:id="rId29"/>
  </p:sldIdLst>
  <p:sldSz cx="12601575" cy="7200900"/>
  <p:notesSz cx="6858000" cy="9144000"/>
  <p:defaultTextStyle>
    <a:defPPr>
      <a:defRPr lang="en-US"/>
    </a:defPPr>
    <a:lvl1pPr marL="0" algn="l" defTabSz="970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089" algn="l" defTabSz="970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0178" algn="l" defTabSz="970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5268" algn="l" defTabSz="970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0357" algn="l" defTabSz="970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5446" algn="l" defTabSz="970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0535" algn="l" defTabSz="970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95624" algn="l" defTabSz="970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0714" algn="l" defTabSz="970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CECFF"/>
    <a:srgbClr val="99FF99"/>
    <a:srgbClr val="FF3300"/>
    <a:srgbClr val="00FFFF"/>
    <a:srgbClr val="00BC5E"/>
    <a:srgbClr val="006600"/>
    <a:srgbClr val="FFFF00"/>
    <a:srgbClr val="000000"/>
    <a:srgbClr val="00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98" autoAdjust="0"/>
    <p:restoredTop sz="92133" autoAdjust="0"/>
  </p:normalViewPr>
  <p:slideViewPr>
    <p:cSldViewPr snapToGrid="0">
      <p:cViewPr>
        <p:scale>
          <a:sx n="60" d="100"/>
          <a:sy n="60" d="100"/>
        </p:scale>
        <p:origin x="-1008" y="-234"/>
      </p:cViewPr>
      <p:guideLst>
        <p:guide orient="horz" pos="2369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AEAF0-8E4A-4AC5-A77C-9118127B56E8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9FD70-84F4-40CA-A790-9ACBD6FB2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32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017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5089" algn="l" defTabSz="97017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0178" algn="l" defTabSz="97017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5268" algn="l" defTabSz="97017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40357" algn="l" defTabSz="97017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25446" algn="l" defTabSz="97017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10535" algn="l" defTabSz="97017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95624" algn="l" defTabSz="97017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80714" algn="l" defTabSz="97017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25" y="685800"/>
            <a:ext cx="6000750" cy="3429000"/>
          </a:xfrm>
          <a:ln/>
        </p:spPr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.VnArial" pitchFamily="34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20" y="2236948"/>
            <a:ext cx="10711339" cy="15435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8" y="4080510"/>
            <a:ext cx="8821103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5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0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5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5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6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61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36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2" y="288373"/>
            <a:ext cx="2835354" cy="6144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78" y="288373"/>
            <a:ext cx="8296037" cy="6144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236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784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38" y="4627247"/>
            <a:ext cx="10711339" cy="1430179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38" y="3052049"/>
            <a:ext cx="10711339" cy="157519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51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02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54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80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56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708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59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610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97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81" y="1680213"/>
            <a:ext cx="5565695" cy="475226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1" y="1680213"/>
            <a:ext cx="5565695" cy="475226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41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611869"/>
            <a:ext cx="5567884" cy="67175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135" indent="0">
              <a:buNone/>
              <a:defRPr sz="2400" b="1"/>
            </a:lvl2pPr>
            <a:lvl3pPr marL="1090273" indent="0">
              <a:buNone/>
              <a:defRPr sz="2100" b="1"/>
            </a:lvl3pPr>
            <a:lvl4pPr marL="1635409" indent="0">
              <a:buNone/>
              <a:defRPr sz="1900" b="1"/>
            </a:lvl4pPr>
            <a:lvl5pPr marL="2180544" indent="0">
              <a:buNone/>
              <a:defRPr sz="1900" b="1"/>
            </a:lvl5pPr>
            <a:lvl6pPr marL="2725681" indent="0">
              <a:buNone/>
              <a:defRPr sz="1900" b="1"/>
            </a:lvl6pPr>
            <a:lvl7pPr marL="3270818" indent="0">
              <a:buNone/>
              <a:defRPr sz="1900" b="1"/>
            </a:lvl7pPr>
            <a:lvl8pPr marL="3815953" indent="0">
              <a:buNone/>
              <a:defRPr sz="1900" b="1"/>
            </a:lvl8pPr>
            <a:lvl9pPr marL="436109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283619"/>
            <a:ext cx="5567884" cy="414885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428" y="1611869"/>
            <a:ext cx="5570071" cy="67175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5135" indent="0">
              <a:buNone/>
              <a:defRPr sz="2400" b="1"/>
            </a:lvl2pPr>
            <a:lvl3pPr marL="1090273" indent="0">
              <a:buNone/>
              <a:defRPr sz="2100" b="1"/>
            </a:lvl3pPr>
            <a:lvl4pPr marL="1635409" indent="0">
              <a:buNone/>
              <a:defRPr sz="1900" b="1"/>
            </a:lvl4pPr>
            <a:lvl5pPr marL="2180544" indent="0">
              <a:buNone/>
              <a:defRPr sz="1900" b="1"/>
            </a:lvl5pPr>
            <a:lvl6pPr marL="2725681" indent="0">
              <a:buNone/>
              <a:defRPr sz="1900" b="1"/>
            </a:lvl6pPr>
            <a:lvl7pPr marL="3270818" indent="0">
              <a:buNone/>
              <a:defRPr sz="1900" b="1"/>
            </a:lvl7pPr>
            <a:lvl8pPr marL="3815953" indent="0">
              <a:buNone/>
              <a:defRPr sz="1900" b="1"/>
            </a:lvl8pPr>
            <a:lvl9pPr marL="436109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28" y="2283619"/>
            <a:ext cx="5570071" cy="414885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49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520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66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286703"/>
            <a:ext cx="4145832" cy="122015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66" y="286705"/>
            <a:ext cx="7044630" cy="614576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79" y="1506857"/>
            <a:ext cx="4145832" cy="4925616"/>
          </a:xfrm>
        </p:spPr>
        <p:txBody>
          <a:bodyPr/>
          <a:lstStyle>
            <a:lvl1pPr marL="0" indent="0">
              <a:buNone/>
              <a:defRPr sz="1700"/>
            </a:lvl1pPr>
            <a:lvl2pPr marL="545135" indent="0">
              <a:buNone/>
              <a:defRPr sz="1400"/>
            </a:lvl2pPr>
            <a:lvl3pPr marL="1090273" indent="0">
              <a:buNone/>
              <a:defRPr sz="1200"/>
            </a:lvl3pPr>
            <a:lvl4pPr marL="1635409" indent="0">
              <a:buNone/>
              <a:defRPr sz="1100"/>
            </a:lvl4pPr>
            <a:lvl5pPr marL="2180544" indent="0">
              <a:buNone/>
              <a:defRPr sz="1100"/>
            </a:lvl5pPr>
            <a:lvl6pPr marL="2725681" indent="0">
              <a:buNone/>
              <a:defRPr sz="1100"/>
            </a:lvl6pPr>
            <a:lvl7pPr marL="3270818" indent="0">
              <a:buNone/>
              <a:defRPr sz="1100"/>
            </a:lvl7pPr>
            <a:lvl8pPr marL="3815953" indent="0">
              <a:buNone/>
              <a:defRPr sz="1100"/>
            </a:lvl8pPr>
            <a:lvl9pPr marL="436109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53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97" y="5040632"/>
            <a:ext cx="7560945" cy="59507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9997" y="643414"/>
            <a:ext cx="7560945" cy="4320540"/>
          </a:xfrm>
        </p:spPr>
        <p:txBody>
          <a:bodyPr/>
          <a:lstStyle>
            <a:lvl1pPr marL="0" indent="0">
              <a:buNone/>
              <a:defRPr sz="3800"/>
            </a:lvl1pPr>
            <a:lvl2pPr marL="545135" indent="0">
              <a:buNone/>
              <a:defRPr sz="3300"/>
            </a:lvl2pPr>
            <a:lvl3pPr marL="1090273" indent="0">
              <a:buNone/>
              <a:defRPr sz="2900"/>
            </a:lvl3pPr>
            <a:lvl4pPr marL="1635409" indent="0">
              <a:buNone/>
              <a:defRPr sz="2400"/>
            </a:lvl4pPr>
            <a:lvl5pPr marL="2180544" indent="0">
              <a:buNone/>
              <a:defRPr sz="2400"/>
            </a:lvl5pPr>
            <a:lvl6pPr marL="2725681" indent="0">
              <a:buNone/>
              <a:defRPr sz="2400"/>
            </a:lvl6pPr>
            <a:lvl7pPr marL="3270818" indent="0">
              <a:buNone/>
              <a:defRPr sz="2400"/>
            </a:lvl7pPr>
            <a:lvl8pPr marL="3815953" indent="0">
              <a:buNone/>
              <a:defRPr sz="2400"/>
            </a:lvl8pPr>
            <a:lvl9pPr marL="436109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997" y="5635707"/>
            <a:ext cx="7560945" cy="845105"/>
          </a:xfrm>
        </p:spPr>
        <p:txBody>
          <a:bodyPr/>
          <a:lstStyle>
            <a:lvl1pPr marL="0" indent="0">
              <a:buNone/>
              <a:defRPr sz="1700"/>
            </a:lvl1pPr>
            <a:lvl2pPr marL="545135" indent="0">
              <a:buNone/>
              <a:defRPr sz="1400"/>
            </a:lvl2pPr>
            <a:lvl3pPr marL="1090273" indent="0">
              <a:buNone/>
              <a:defRPr sz="1200"/>
            </a:lvl3pPr>
            <a:lvl4pPr marL="1635409" indent="0">
              <a:buNone/>
              <a:defRPr sz="1100"/>
            </a:lvl4pPr>
            <a:lvl5pPr marL="2180544" indent="0">
              <a:buNone/>
              <a:defRPr sz="1100"/>
            </a:lvl5pPr>
            <a:lvl6pPr marL="2725681" indent="0">
              <a:buNone/>
              <a:defRPr sz="1100"/>
            </a:lvl6pPr>
            <a:lvl7pPr marL="3270818" indent="0">
              <a:buNone/>
              <a:defRPr sz="1100"/>
            </a:lvl7pPr>
            <a:lvl8pPr marL="3815953" indent="0">
              <a:buNone/>
              <a:defRPr sz="1100"/>
            </a:lvl8pPr>
            <a:lvl9pPr marL="436109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49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0081" y="288370"/>
            <a:ext cx="11341418" cy="1200150"/>
          </a:xfrm>
          <a:prstGeom prst="rect">
            <a:avLst/>
          </a:prstGeom>
        </p:spPr>
        <p:txBody>
          <a:bodyPr vert="horz" lIns="109027" tIns="54514" rIns="109027" bIns="545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81" y="1680213"/>
            <a:ext cx="11341418" cy="4752261"/>
          </a:xfrm>
          <a:prstGeom prst="rect">
            <a:avLst/>
          </a:prstGeom>
        </p:spPr>
        <p:txBody>
          <a:bodyPr vert="horz" lIns="109027" tIns="54514" rIns="109027" bIns="545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079" y="6674170"/>
            <a:ext cx="2940367" cy="383381"/>
          </a:xfrm>
          <a:prstGeom prst="rect">
            <a:avLst/>
          </a:prstGeom>
        </p:spPr>
        <p:txBody>
          <a:bodyPr vert="horz" lIns="109027" tIns="54514" rIns="109027" bIns="5451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5540" y="6674170"/>
            <a:ext cx="3990499" cy="383381"/>
          </a:xfrm>
          <a:prstGeom prst="rect">
            <a:avLst/>
          </a:prstGeom>
        </p:spPr>
        <p:txBody>
          <a:bodyPr vert="horz" lIns="109027" tIns="54514" rIns="109027" bIns="5451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1129" y="6674170"/>
            <a:ext cx="2940367" cy="383381"/>
          </a:xfrm>
          <a:prstGeom prst="rect">
            <a:avLst/>
          </a:prstGeom>
        </p:spPr>
        <p:txBody>
          <a:bodyPr vert="horz" lIns="109027" tIns="54514" rIns="109027" bIns="5451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619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109027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852" indent="-408852" algn="l" defTabSz="109027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5847" indent="-340710" algn="l" defTabSz="1090273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2840" indent="-272568" algn="l" defTabSz="109027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7976" indent="-272568" algn="l" defTabSz="109027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3113" indent="-272568" algn="l" defTabSz="109027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8249" indent="-272568" algn="l" defTabSz="10902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3385" indent="-272568" algn="l" defTabSz="10902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521" indent="-272568" algn="l" defTabSz="10902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33658" indent="-272568" algn="l" defTabSz="10902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02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135" algn="l" defTabSz="10902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273" algn="l" defTabSz="10902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5409" algn="l" defTabSz="10902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0544" algn="l" defTabSz="10902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5681" algn="l" defTabSz="10902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0818" algn="l" defTabSz="10902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5953" algn="l" defTabSz="10902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1090" algn="l" defTabSz="10902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gif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2" name="Picture 1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21714">
            <a:off x="1179593" y="1043967"/>
            <a:ext cx="2879722" cy="432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1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71911">
            <a:off x="9382030" y="1158806"/>
            <a:ext cx="2421432" cy="415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14" descr="0830js5b15daddi012pz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9413" y="808360"/>
            <a:ext cx="3302312" cy="461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boys14j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7768" y="4093578"/>
            <a:ext cx="1475011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oy31o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1458" y="4164195"/>
            <a:ext cx="145480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boys15m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6800" y="4064994"/>
            <a:ext cx="149521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b29ef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692" y="4183245"/>
            <a:ext cx="1091104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0" descr="yoiso0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6145" y="485568"/>
            <a:ext cx="1811126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0" descr="yoiso0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414" y="560174"/>
            <a:ext cx="1811126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0" descr="yoiso0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8576" y="480127"/>
            <a:ext cx="1811126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853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694" y="1896867"/>
            <a:ext cx="1244186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solidFill>
                  <a:srgbClr val="FF0000"/>
                </a:solidFill>
                <a:cs typeface="Times New Roman" pitchFamily="18" charset="0"/>
              </a:rPr>
              <a:t>	Châu Âu nằm ở phía tây Châu Á, có 3 phía giáp biển và đại dương đó là phía tây, phía nam và phía bắc.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4695" y="2969172"/>
            <a:ext cx="12441868" cy="139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>
                <a:solidFill>
                  <a:srgbClr val="FF0000"/>
                </a:solidFill>
                <a:cs typeface="Times New Roman" pitchFamily="18" charset="0"/>
              </a:rPr>
              <a:t>	Châu Âu có diện tích 10 triệu km</a:t>
            </a:r>
            <a:r>
              <a:rPr lang="en-US" sz="3200" baseline="3000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3200">
                <a:solidFill>
                  <a:srgbClr val="FF0000"/>
                </a:solidFill>
                <a:cs typeface="Times New Roman" pitchFamily="18" charset="0"/>
              </a:rPr>
              <a:t> bằng khoảng ¼ diện tích châu Á . Châu Âu và châu Á gắn với nhau tạo thành đại lục A- Âu, chiếm gần hết phần đông của bán cầu Bắc.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586261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8" tIns="48509" rIns="97018" bIns="48509" anchor="ctr"/>
          <a:lstStyle/>
          <a:p>
            <a:pPr algn="ctr"/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4695" y="880110"/>
            <a:ext cx="12441868" cy="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 Âu</a:t>
            </a:r>
            <a:endParaRPr lang="en-US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265" y="1290161"/>
            <a:ext cx="12458297" cy="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Vị trí địa lí, giới hạn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074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4695" y="880110"/>
            <a:ext cx="12441868" cy="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 Âu</a:t>
            </a:r>
            <a:endParaRPr lang="en-US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265" y="1290161"/>
            <a:ext cx="12458297" cy="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n-US" kern="1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kern="1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Đặc điểm tự nhiên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586261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8" tIns="48509" rIns="97018" bIns="48509" anchor="ctr"/>
          <a:lstStyle/>
          <a:p>
            <a:pPr algn="ctr"/>
            <a:r>
              <a:rPr lang="vi-VN" altLang="en-US" sz="2800" i="1" smtClean="0">
                <a:latin typeface="Times New Roman" pitchFamily="18" charset="0"/>
                <a:cs typeface="Times New Roman" pitchFamily="18" charset="0"/>
              </a:rPr>
              <a:t>Thứ ba, ngày 02 tháng 02 năm 2021</a:t>
            </a:r>
            <a:r>
              <a:rPr lang="en-US" altLang="en-US" sz="2800" i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i="1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i="1"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altLang="en-US" sz="2800" i="1" smtClean="0">
                <a:latin typeface="Times New Roman" pitchFamily="18" charset="0"/>
                <a:cs typeface="Times New Roman" pitchFamily="18" charset="0"/>
              </a:rPr>
              <a:t>Địa lí</a:t>
            </a:r>
            <a:endParaRPr lang="en-US" altLang="en-US" sz="2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264" y="1915260"/>
            <a:ext cx="124582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361950" algn="just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Quan sát lược đồ đọc tên các đồng bằng, dãy núi và sông lớn của châu Âu ; Cho biết vị trí của các đồng bằng và dãy núi lớn ở châu Âu. </a:t>
            </a:r>
          </a:p>
        </p:txBody>
      </p:sp>
    </p:spTree>
    <p:extLst>
      <p:ext uri="{BB962C8B-B14F-4D97-AF65-F5344CB8AC3E}">
        <p14:creationId xmlns:p14="http://schemas.microsoft.com/office/powerpoint/2010/main" xmlns="" val="2450882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6262" y="5652373"/>
            <a:ext cx="12428742" cy="159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157" tIns="56579" rIns="113157" bIns="56579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268288" algn="just">
              <a:spcBef>
                <a:spcPct val="50000"/>
              </a:spcBef>
            </a:pPr>
            <a:r>
              <a:rPr lang="en-US" sz="3200">
                <a:cs typeface="Times New Roman" pitchFamily="18" charset="0"/>
              </a:rPr>
              <a:t> Quan sát lược đồ tự nhiên châu Âu (SGK-110), đọc tên các đồng bằng, dãy núi và sông lớn của châu </a:t>
            </a:r>
            <a:r>
              <a:rPr lang="en-US" sz="3200" smtClean="0">
                <a:cs typeface="Times New Roman" pitchFamily="18" charset="0"/>
              </a:rPr>
              <a:t>Âu; </a:t>
            </a:r>
            <a:r>
              <a:rPr lang="en-US" sz="3200">
                <a:cs typeface="Times New Roman" pitchFamily="18" charset="0"/>
              </a:rPr>
              <a:t>Cho biết vị trí của các đồng bằng và dãy núi lớn ở châu Âu. </a:t>
            </a:r>
          </a:p>
        </p:txBody>
      </p:sp>
      <p:pic>
        <p:nvPicPr>
          <p:cNvPr id="71683" name="Picture 3" descr="Untitle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62" y="0"/>
            <a:ext cx="12428742" cy="566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87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Untitle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040" y="175022"/>
            <a:ext cx="11971496" cy="629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ntitled-19"/>
          <p:cNvPicPr>
            <a:picLocks noChangeAspect="1" noChangeArrowheads="1"/>
          </p:cNvPicPr>
          <p:nvPr/>
        </p:nvPicPr>
        <p:blipFill rotWithShape="1">
          <a:blip r:embed="rId2"/>
          <a:srcRect l="28931" t="56130" r="56903" b="24981"/>
          <a:stretch/>
        </p:blipFill>
        <p:spPr bwMode="auto">
          <a:xfrm>
            <a:off x="3812196" y="3980044"/>
            <a:ext cx="1785223" cy="940146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Hình Bầu dục 41"/>
          <p:cNvSpPr/>
          <p:nvPr/>
        </p:nvSpPr>
        <p:spPr>
          <a:xfrm rot="20173259">
            <a:off x="4237402" y="1625734"/>
            <a:ext cx="3003814" cy="9881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2" name="Hình Bầu dục 44"/>
          <p:cNvSpPr/>
          <p:nvPr/>
        </p:nvSpPr>
        <p:spPr>
          <a:xfrm rot="2769037">
            <a:off x="9759193" y="1491917"/>
            <a:ext cx="2502813" cy="10966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5" name="Hình Bầu dục 38"/>
          <p:cNvSpPr/>
          <p:nvPr/>
        </p:nvSpPr>
        <p:spPr>
          <a:xfrm>
            <a:off x="9427780" y="4055433"/>
            <a:ext cx="1770148" cy="4759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6" name="Hình Bầu dục 35"/>
          <p:cNvSpPr/>
          <p:nvPr/>
        </p:nvSpPr>
        <p:spPr>
          <a:xfrm rot="540541">
            <a:off x="5864174" y="3831743"/>
            <a:ext cx="2058399" cy="5735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804" y="6471761"/>
            <a:ext cx="1241272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sym typeface="Wingdings" pitchFamily="2" charset="2"/>
              </a:rPr>
              <a:t> Các dãy núi </a:t>
            </a:r>
            <a:r>
              <a:rPr lang="en-US" sz="3200" smtClean="0">
                <a:latin typeface="Times New Roman" pitchFamily="18" charset="0"/>
                <a:sym typeface="Wingdings" pitchFamily="2" charset="2"/>
              </a:rPr>
              <a:t>lớn: U-ran, An-pơ, Các-pát, Xcan-đi-na-vi</a:t>
            </a:r>
            <a:r>
              <a:rPr lang="en-US" sz="3200"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3200" smtClean="0">
                <a:latin typeface="Times New Roman" pitchFamily="18" charset="0"/>
                <a:sym typeface="Wingdings" pitchFamily="2" charset="2"/>
              </a:rPr>
              <a:t>Cáp-ca. </a:t>
            </a:r>
            <a:endParaRPr lang="en-US" sz="3200">
              <a:latin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21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Untitle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601575" cy="647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ình Bầu dục 27"/>
          <p:cNvSpPr/>
          <p:nvPr/>
        </p:nvSpPr>
        <p:spPr>
          <a:xfrm>
            <a:off x="9346169" y="2132278"/>
            <a:ext cx="2113389" cy="2240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>
              <a:defRPr/>
            </a:pPr>
            <a:endParaRPr lang="vi-VN"/>
          </a:p>
        </p:txBody>
      </p:sp>
      <p:grpSp>
        <p:nvGrpSpPr>
          <p:cNvPr id="10" name="Nhóm 24"/>
          <p:cNvGrpSpPr>
            <a:grpSpLocks/>
          </p:cNvGrpSpPr>
          <p:nvPr/>
        </p:nvGrpSpPr>
        <p:grpSpPr bwMode="auto">
          <a:xfrm>
            <a:off x="9675830" y="2267779"/>
            <a:ext cx="1452682" cy="1710214"/>
            <a:chOff x="7010400" y="2514600"/>
            <a:chExt cx="1054100" cy="1628775"/>
          </a:xfrm>
        </p:grpSpPr>
        <p:sp>
          <p:nvSpPr>
            <p:cNvPr id="73739" name="Freeform 26"/>
            <p:cNvSpPr>
              <a:spLocks/>
            </p:cNvSpPr>
            <p:nvPr/>
          </p:nvSpPr>
          <p:spPr bwMode="auto">
            <a:xfrm>
              <a:off x="7467600" y="2514600"/>
              <a:ext cx="596900" cy="1628775"/>
            </a:xfrm>
            <a:custGeom>
              <a:avLst/>
              <a:gdLst>
                <a:gd name="T0" fmla="*/ 2147483647 w 376"/>
                <a:gd name="T1" fmla="*/ 2147483647 h 1026"/>
                <a:gd name="T2" fmla="*/ 2147483647 w 376"/>
                <a:gd name="T3" fmla="*/ 2147483647 h 1026"/>
                <a:gd name="T4" fmla="*/ 2147483647 w 376"/>
                <a:gd name="T5" fmla="*/ 2147483647 h 1026"/>
                <a:gd name="T6" fmla="*/ 2147483647 w 376"/>
                <a:gd name="T7" fmla="*/ 2147483647 h 1026"/>
                <a:gd name="T8" fmla="*/ 2147483647 w 376"/>
                <a:gd name="T9" fmla="*/ 2147483647 h 1026"/>
                <a:gd name="T10" fmla="*/ 2147483647 w 376"/>
                <a:gd name="T11" fmla="*/ 2147483647 h 1026"/>
                <a:gd name="T12" fmla="*/ 2147483647 w 376"/>
                <a:gd name="T13" fmla="*/ 2147483647 h 1026"/>
                <a:gd name="T14" fmla="*/ 2147483647 w 376"/>
                <a:gd name="T15" fmla="*/ 2147483647 h 1026"/>
                <a:gd name="T16" fmla="*/ 2147483647 w 376"/>
                <a:gd name="T17" fmla="*/ 2147483647 h 1026"/>
                <a:gd name="T18" fmla="*/ 2147483647 w 376"/>
                <a:gd name="T19" fmla="*/ 2147483647 h 1026"/>
                <a:gd name="T20" fmla="*/ 2147483647 w 376"/>
                <a:gd name="T21" fmla="*/ 2147483647 h 1026"/>
                <a:gd name="T22" fmla="*/ 2147483647 w 376"/>
                <a:gd name="T23" fmla="*/ 2147483647 h 1026"/>
                <a:gd name="T24" fmla="*/ 2147483647 w 376"/>
                <a:gd name="T25" fmla="*/ 2147483647 h 1026"/>
                <a:gd name="T26" fmla="*/ 2147483647 w 376"/>
                <a:gd name="T27" fmla="*/ 2147483647 h 10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6"/>
                <a:gd name="T43" fmla="*/ 0 h 1026"/>
                <a:gd name="T44" fmla="*/ 376 w 376"/>
                <a:gd name="T45" fmla="*/ 1026 h 10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6" h="1026">
                  <a:moveTo>
                    <a:pt x="282" y="5"/>
                  </a:moveTo>
                  <a:cubicBezTo>
                    <a:pt x="279" y="8"/>
                    <a:pt x="265" y="0"/>
                    <a:pt x="264" y="23"/>
                  </a:cubicBezTo>
                  <a:cubicBezTo>
                    <a:pt x="263" y="46"/>
                    <a:pt x="291" y="109"/>
                    <a:pt x="276" y="143"/>
                  </a:cubicBezTo>
                  <a:cubicBezTo>
                    <a:pt x="261" y="177"/>
                    <a:pt x="213" y="188"/>
                    <a:pt x="174" y="227"/>
                  </a:cubicBezTo>
                  <a:cubicBezTo>
                    <a:pt x="135" y="266"/>
                    <a:pt x="45" y="345"/>
                    <a:pt x="42" y="377"/>
                  </a:cubicBezTo>
                  <a:cubicBezTo>
                    <a:pt x="39" y="409"/>
                    <a:pt x="144" y="395"/>
                    <a:pt x="156" y="419"/>
                  </a:cubicBezTo>
                  <a:cubicBezTo>
                    <a:pt x="168" y="443"/>
                    <a:pt x="137" y="487"/>
                    <a:pt x="114" y="521"/>
                  </a:cubicBezTo>
                  <a:cubicBezTo>
                    <a:pt x="91" y="555"/>
                    <a:pt x="29" y="592"/>
                    <a:pt x="18" y="623"/>
                  </a:cubicBezTo>
                  <a:cubicBezTo>
                    <a:pt x="7" y="654"/>
                    <a:pt x="49" y="669"/>
                    <a:pt x="48" y="707"/>
                  </a:cubicBezTo>
                  <a:cubicBezTo>
                    <a:pt x="47" y="745"/>
                    <a:pt x="0" y="830"/>
                    <a:pt x="12" y="851"/>
                  </a:cubicBezTo>
                  <a:cubicBezTo>
                    <a:pt x="24" y="872"/>
                    <a:pt x="79" y="824"/>
                    <a:pt x="120" y="833"/>
                  </a:cubicBezTo>
                  <a:cubicBezTo>
                    <a:pt x="161" y="842"/>
                    <a:pt x="218" y="875"/>
                    <a:pt x="258" y="905"/>
                  </a:cubicBezTo>
                  <a:cubicBezTo>
                    <a:pt x="298" y="935"/>
                    <a:pt x="344" y="1000"/>
                    <a:pt x="360" y="1013"/>
                  </a:cubicBezTo>
                  <a:cubicBezTo>
                    <a:pt x="376" y="1026"/>
                    <a:pt x="358" y="992"/>
                    <a:pt x="357" y="986"/>
                  </a:cubicBezTo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0" name="Freeform 27"/>
            <p:cNvSpPr>
              <a:spLocks/>
            </p:cNvSpPr>
            <p:nvPr/>
          </p:nvSpPr>
          <p:spPr bwMode="auto">
            <a:xfrm>
              <a:off x="7010400" y="2895600"/>
              <a:ext cx="561975" cy="230188"/>
            </a:xfrm>
            <a:custGeom>
              <a:avLst/>
              <a:gdLst>
                <a:gd name="T0" fmla="*/ 0 w 354"/>
                <a:gd name="T1" fmla="*/ 2147483647 h 145"/>
                <a:gd name="T2" fmla="*/ 2147483647 w 354"/>
                <a:gd name="T3" fmla="*/ 2147483647 h 145"/>
                <a:gd name="T4" fmla="*/ 2147483647 w 354"/>
                <a:gd name="T5" fmla="*/ 2147483647 h 145"/>
                <a:gd name="T6" fmla="*/ 2147483647 w 354"/>
                <a:gd name="T7" fmla="*/ 2147483647 h 145"/>
                <a:gd name="T8" fmla="*/ 2147483647 w 354"/>
                <a:gd name="T9" fmla="*/ 2147483647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145"/>
                <a:gd name="T17" fmla="*/ 354 w 354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145">
                  <a:moveTo>
                    <a:pt x="0" y="49"/>
                  </a:moveTo>
                  <a:cubicBezTo>
                    <a:pt x="18" y="46"/>
                    <a:pt x="59" y="39"/>
                    <a:pt x="96" y="31"/>
                  </a:cubicBezTo>
                  <a:cubicBezTo>
                    <a:pt x="133" y="23"/>
                    <a:pt x="184" y="0"/>
                    <a:pt x="222" y="1"/>
                  </a:cubicBezTo>
                  <a:cubicBezTo>
                    <a:pt x="260" y="2"/>
                    <a:pt x="302" y="13"/>
                    <a:pt x="324" y="37"/>
                  </a:cubicBezTo>
                  <a:cubicBezTo>
                    <a:pt x="346" y="61"/>
                    <a:pt x="348" y="123"/>
                    <a:pt x="354" y="145"/>
                  </a:cubicBezTo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Hình Bầu dục 22"/>
          <p:cNvSpPr/>
          <p:nvPr/>
        </p:nvSpPr>
        <p:spPr>
          <a:xfrm>
            <a:off x="3556415" y="3558201"/>
            <a:ext cx="5040630" cy="13601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>
              <a:defRPr/>
            </a:pPr>
            <a:endParaRPr lang="vi-VN"/>
          </a:p>
        </p:txBody>
      </p:sp>
      <p:grpSp>
        <p:nvGrpSpPr>
          <p:cNvPr id="22" name="Nhóm 17"/>
          <p:cNvGrpSpPr>
            <a:grpSpLocks/>
          </p:cNvGrpSpPr>
          <p:nvPr/>
        </p:nvGrpSpPr>
        <p:grpSpPr bwMode="auto">
          <a:xfrm>
            <a:off x="4409125" y="3834711"/>
            <a:ext cx="3531066" cy="731759"/>
            <a:chOff x="3200400" y="4114800"/>
            <a:chExt cx="2562225" cy="695325"/>
          </a:xfrm>
        </p:grpSpPr>
        <p:sp>
          <p:nvSpPr>
            <p:cNvPr id="73735" name="Freeform 20"/>
            <p:cNvSpPr>
              <a:spLocks/>
            </p:cNvSpPr>
            <p:nvPr/>
          </p:nvSpPr>
          <p:spPr bwMode="auto">
            <a:xfrm>
              <a:off x="3200400" y="4114800"/>
              <a:ext cx="2562225" cy="695325"/>
            </a:xfrm>
            <a:custGeom>
              <a:avLst/>
              <a:gdLst>
                <a:gd name="T0" fmla="*/ 0 w 1614"/>
                <a:gd name="T1" fmla="*/ 2147483647 h 438"/>
                <a:gd name="T2" fmla="*/ 2147483647 w 1614"/>
                <a:gd name="T3" fmla="*/ 2147483647 h 438"/>
                <a:gd name="T4" fmla="*/ 2147483647 w 1614"/>
                <a:gd name="T5" fmla="*/ 2147483647 h 438"/>
                <a:gd name="T6" fmla="*/ 2147483647 w 1614"/>
                <a:gd name="T7" fmla="*/ 2147483647 h 438"/>
                <a:gd name="T8" fmla="*/ 2147483647 w 1614"/>
                <a:gd name="T9" fmla="*/ 2147483647 h 438"/>
                <a:gd name="T10" fmla="*/ 2147483647 w 1614"/>
                <a:gd name="T11" fmla="*/ 2147483647 h 438"/>
                <a:gd name="T12" fmla="*/ 2147483647 w 1614"/>
                <a:gd name="T13" fmla="*/ 2147483647 h 438"/>
                <a:gd name="T14" fmla="*/ 2147483647 w 1614"/>
                <a:gd name="T15" fmla="*/ 2147483647 h 438"/>
                <a:gd name="T16" fmla="*/ 2147483647 w 1614"/>
                <a:gd name="T17" fmla="*/ 2147483647 h 438"/>
                <a:gd name="T18" fmla="*/ 2147483647 w 1614"/>
                <a:gd name="T19" fmla="*/ 2147483647 h 438"/>
                <a:gd name="T20" fmla="*/ 2147483647 w 1614"/>
                <a:gd name="T21" fmla="*/ 2147483647 h 438"/>
                <a:gd name="T22" fmla="*/ 2147483647 w 1614"/>
                <a:gd name="T23" fmla="*/ 2147483647 h 438"/>
                <a:gd name="T24" fmla="*/ 2147483647 w 1614"/>
                <a:gd name="T25" fmla="*/ 2147483647 h 438"/>
                <a:gd name="T26" fmla="*/ 2147483647 w 1614"/>
                <a:gd name="T27" fmla="*/ 2147483647 h 4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14"/>
                <a:gd name="T43" fmla="*/ 0 h 438"/>
                <a:gd name="T44" fmla="*/ 1614 w 1614"/>
                <a:gd name="T45" fmla="*/ 438 h 4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14" h="438">
                  <a:moveTo>
                    <a:pt x="0" y="50"/>
                  </a:moveTo>
                  <a:cubicBezTo>
                    <a:pt x="30" y="42"/>
                    <a:pt x="115" y="0"/>
                    <a:pt x="183" y="2"/>
                  </a:cubicBezTo>
                  <a:cubicBezTo>
                    <a:pt x="251" y="4"/>
                    <a:pt x="327" y="48"/>
                    <a:pt x="408" y="65"/>
                  </a:cubicBezTo>
                  <a:cubicBezTo>
                    <a:pt x="489" y="82"/>
                    <a:pt x="607" y="92"/>
                    <a:pt x="672" y="107"/>
                  </a:cubicBezTo>
                  <a:cubicBezTo>
                    <a:pt x="737" y="122"/>
                    <a:pt x="782" y="128"/>
                    <a:pt x="798" y="158"/>
                  </a:cubicBezTo>
                  <a:cubicBezTo>
                    <a:pt x="814" y="188"/>
                    <a:pt x="759" y="261"/>
                    <a:pt x="771" y="290"/>
                  </a:cubicBezTo>
                  <a:cubicBezTo>
                    <a:pt x="783" y="319"/>
                    <a:pt x="821" y="316"/>
                    <a:pt x="870" y="332"/>
                  </a:cubicBezTo>
                  <a:cubicBezTo>
                    <a:pt x="919" y="348"/>
                    <a:pt x="1018" y="371"/>
                    <a:pt x="1065" y="386"/>
                  </a:cubicBezTo>
                  <a:cubicBezTo>
                    <a:pt x="1112" y="401"/>
                    <a:pt x="1116" y="417"/>
                    <a:pt x="1155" y="425"/>
                  </a:cubicBezTo>
                  <a:cubicBezTo>
                    <a:pt x="1194" y="433"/>
                    <a:pt x="1260" y="438"/>
                    <a:pt x="1299" y="434"/>
                  </a:cubicBezTo>
                  <a:cubicBezTo>
                    <a:pt x="1338" y="430"/>
                    <a:pt x="1358" y="410"/>
                    <a:pt x="1389" y="398"/>
                  </a:cubicBezTo>
                  <a:cubicBezTo>
                    <a:pt x="1420" y="386"/>
                    <a:pt x="1463" y="382"/>
                    <a:pt x="1485" y="365"/>
                  </a:cubicBezTo>
                  <a:cubicBezTo>
                    <a:pt x="1507" y="348"/>
                    <a:pt x="1500" y="304"/>
                    <a:pt x="1521" y="293"/>
                  </a:cubicBezTo>
                  <a:cubicBezTo>
                    <a:pt x="1542" y="282"/>
                    <a:pt x="1595" y="300"/>
                    <a:pt x="1614" y="302"/>
                  </a:cubicBezTo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6" name="Freeform 21"/>
            <p:cNvSpPr>
              <a:spLocks/>
            </p:cNvSpPr>
            <p:nvPr/>
          </p:nvSpPr>
          <p:spPr bwMode="auto">
            <a:xfrm>
              <a:off x="4572000" y="4267200"/>
              <a:ext cx="134938" cy="379413"/>
            </a:xfrm>
            <a:custGeom>
              <a:avLst/>
              <a:gdLst>
                <a:gd name="T0" fmla="*/ 2147483647 w 85"/>
                <a:gd name="T1" fmla="*/ 0 h 239"/>
                <a:gd name="T2" fmla="*/ 2147483647 w 85"/>
                <a:gd name="T3" fmla="*/ 2147483647 h 239"/>
                <a:gd name="T4" fmla="*/ 2147483647 w 85"/>
                <a:gd name="T5" fmla="*/ 2147483647 h 239"/>
                <a:gd name="T6" fmla="*/ 2147483647 w 85"/>
                <a:gd name="T7" fmla="*/ 2147483647 h 239"/>
                <a:gd name="T8" fmla="*/ 2147483647 w 85"/>
                <a:gd name="T9" fmla="*/ 2147483647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239"/>
                <a:gd name="T17" fmla="*/ 85 w 85"/>
                <a:gd name="T18" fmla="*/ 239 h 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239">
                  <a:moveTo>
                    <a:pt x="85" y="0"/>
                  </a:moveTo>
                  <a:cubicBezTo>
                    <a:pt x="80" y="7"/>
                    <a:pt x="65" y="31"/>
                    <a:pt x="52" y="45"/>
                  </a:cubicBezTo>
                  <a:cubicBezTo>
                    <a:pt x="39" y="59"/>
                    <a:pt x="14" y="64"/>
                    <a:pt x="7" y="84"/>
                  </a:cubicBezTo>
                  <a:cubicBezTo>
                    <a:pt x="0" y="104"/>
                    <a:pt x="2" y="142"/>
                    <a:pt x="10" y="168"/>
                  </a:cubicBezTo>
                  <a:cubicBezTo>
                    <a:pt x="18" y="194"/>
                    <a:pt x="46" y="224"/>
                    <a:pt x="56" y="239"/>
                  </a:cubicBezTo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7" name="Freeform 22"/>
            <p:cNvSpPr>
              <a:spLocks/>
            </p:cNvSpPr>
            <p:nvPr/>
          </p:nvSpPr>
          <p:spPr bwMode="auto">
            <a:xfrm>
              <a:off x="3800475" y="4435475"/>
              <a:ext cx="642938" cy="155575"/>
            </a:xfrm>
            <a:custGeom>
              <a:avLst/>
              <a:gdLst>
                <a:gd name="T0" fmla="*/ 0 w 405"/>
                <a:gd name="T1" fmla="*/ 2147483647 h 98"/>
                <a:gd name="T2" fmla="*/ 2147483647 w 405"/>
                <a:gd name="T3" fmla="*/ 2147483647 h 98"/>
                <a:gd name="T4" fmla="*/ 2147483647 w 405"/>
                <a:gd name="T5" fmla="*/ 2147483647 h 98"/>
                <a:gd name="T6" fmla="*/ 2147483647 w 405"/>
                <a:gd name="T7" fmla="*/ 2147483647 h 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5"/>
                <a:gd name="T13" fmla="*/ 0 h 98"/>
                <a:gd name="T14" fmla="*/ 405 w 405"/>
                <a:gd name="T15" fmla="*/ 98 h 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5" h="98">
                  <a:moveTo>
                    <a:pt x="0" y="14"/>
                  </a:moveTo>
                  <a:cubicBezTo>
                    <a:pt x="28" y="12"/>
                    <a:pt x="124" y="0"/>
                    <a:pt x="168" y="5"/>
                  </a:cubicBezTo>
                  <a:cubicBezTo>
                    <a:pt x="212" y="10"/>
                    <a:pt x="228" y="29"/>
                    <a:pt x="267" y="44"/>
                  </a:cubicBezTo>
                  <a:cubicBezTo>
                    <a:pt x="306" y="59"/>
                    <a:pt x="376" y="87"/>
                    <a:pt x="405" y="98"/>
                  </a:cubicBezTo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8" name="Freeform 23"/>
            <p:cNvSpPr>
              <a:spLocks/>
            </p:cNvSpPr>
            <p:nvPr/>
          </p:nvSpPr>
          <p:spPr bwMode="auto">
            <a:xfrm>
              <a:off x="3990975" y="4533900"/>
              <a:ext cx="701675" cy="157163"/>
            </a:xfrm>
            <a:custGeom>
              <a:avLst/>
              <a:gdLst>
                <a:gd name="T0" fmla="*/ 0 w 442"/>
                <a:gd name="T1" fmla="*/ 0 h 99"/>
                <a:gd name="T2" fmla="*/ 2147483647 w 442"/>
                <a:gd name="T3" fmla="*/ 2147483647 h 99"/>
                <a:gd name="T4" fmla="*/ 2147483647 w 442"/>
                <a:gd name="T5" fmla="*/ 2147483647 h 99"/>
                <a:gd name="T6" fmla="*/ 2147483647 w 442"/>
                <a:gd name="T7" fmla="*/ 2147483647 h 99"/>
                <a:gd name="T8" fmla="*/ 2147483647 w 442"/>
                <a:gd name="T9" fmla="*/ 2147483647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2"/>
                <a:gd name="T16" fmla="*/ 0 h 99"/>
                <a:gd name="T17" fmla="*/ 442 w 442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2" h="99">
                  <a:moveTo>
                    <a:pt x="0" y="0"/>
                  </a:moveTo>
                  <a:cubicBezTo>
                    <a:pt x="21" y="10"/>
                    <a:pt x="79" y="46"/>
                    <a:pt x="126" y="60"/>
                  </a:cubicBezTo>
                  <a:cubicBezTo>
                    <a:pt x="173" y="74"/>
                    <a:pt x="236" y="80"/>
                    <a:pt x="285" y="86"/>
                  </a:cubicBezTo>
                  <a:cubicBezTo>
                    <a:pt x="334" y="92"/>
                    <a:pt x="398" y="99"/>
                    <a:pt x="420" y="96"/>
                  </a:cubicBezTo>
                  <a:cubicBezTo>
                    <a:pt x="442" y="93"/>
                    <a:pt x="418" y="75"/>
                    <a:pt x="417" y="69"/>
                  </a:cubicBezTo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574224"/>
            <a:ext cx="1260157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sym typeface="Wingdings" pitchFamily="2" charset="2"/>
              </a:rPr>
              <a:t> </a:t>
            </a:r>
            <a:r>
              <a:rPr lang="en-US" sz="3200" smtClean="0">
                <a:latin typeface="Times New Roman" pitchFamily="18" charset="0"/>
                <a:sym typeface="Wingdings" pitchFamily="2" charset="2"/>
              </a:rPr>
              <a:t>Các </a:t>
            </a:r>
            <a:r>
              <a:rPr lang="en-US" sz="3200">
                <a:latin typeface="Times New Roman" pitchFamily="18" charset="0"/>
                <a:sym typeface="Wingdings" pitchFamily="2" charset="2"/>
              </a:rPr>
              <a:t>sông </a:t>
            </a:r>
            <a:r>
              <a:rPr lang="en-US" sz="3200" smtClean="0">
                <a:latin typeface="Times New Roman" pitchFamily="18" charset="0"/>
                <a:sym typeface="Wingdings" pitchFamily="2" charset="2"/>
              </a:rPr>
              <a:t>lớn: </a:t>
            </a:r>
            <a:r>
              <a:rPr lang="en-US" sz="3200">
                <a:latin typeface="Times New Roman" pitchFamily="18" charset="0"/>
                <a:sym typeface="Wingdings" pitchFamily="2" charset="2"/>
              </a:rPr>
              <a:t>Sông </a:t>
            </a:r>
            <a:r>
              <a:rPr lang="en-US" sz="3200" smtClean="0">
                <a:latin typeface="Times New Roman" pitchFamily="18" charset="0"/>
                <a:sym typeface="Wingdings" pitchFamily="2" charset="2"/>
              </a:rPr>
              <a:t>Đa-nuýp, sông Vôn-ga. </a:t>
            </a:r>
            <a:endParaRPr lang="en-US" sz="3200">
              <a:latin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08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 descr="Untitled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601575" cy="64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ình Bầu dục 27"/>
          <p:cNvSpPr/>
          <p:nvPr/>
        </p:nvSpPr>
        <p:spPr>
          <a:xfrm>
            <a:off x="7980996" y="1993597"/>
            <a:ext cx="2310289" cy="1009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21" name="Hình Bầu dục 22"/>
          <p:cNvSpPr/>
          <p:nvPr/>
        </p:nvSpPr>
        <p:spPr>
          <a:xfrm>
            <a:off x="4830603" y="3019337"/>
            <a:ext cx="2520315" cy="7516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13" name="Hình Bầu dục 22"/>
          <p:cNvSpPr/>
          <p:nvPr/>
        </p:nvSpPr>
        <p:spPr>
          <a:xfrm rot="20161272">
            <a:off x="2292706" y="3368127"/>
            <a:ext cx="2100263" cy="7110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6566348"/>
            <a:ext cx="12601574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sym typeface="Wingdings" pitchFamily="2" charset="2"/>
              </a:rPr>
              <a:t> </a:t>
            </a:r>
            <a:r>
              <a:rPr lang="en-US" sz="3200" smtClean="0">
                <a:latin typeface="Times New Roman" pitchFamily="18" charset="0"/>
                <a:sym typeface="Wingdings" pitchFamily="2" charset="2"/>
              </a:rPr>
              <a:t>Các </a:t>
            </a:r>
            <a:r>
              <a:rPr lang="en-US" sz="3200">
                <a:latin typeface="Times New Roman" pitchFamily="18" charset="0"/>
                <a:sym typeface="Wingdings" pitchFamily="2" charset="2"/>
              </a:rPr>
              <a:t>đồng bằng </a:t>
            </a:r>
            <a:r>
              <a:rPr lang="en-US" sz="3200" smtClean="0">
                <a:latin typeface="Times New Roman" pitchFamily="18" charset="0"/>
                <a:sym typeface="Wingdings" pitchFamily="2" charset="2"/>
              </a:rPr>
              <a:t>lớn: </a:t>
            </a:r>
            <a:r>
              <a:rPr lang="en-US" sz="3200">
                <a:latin typeface="Times New Roman" pitchFamily="18" charset="0"/>
                <a:sym typeface="Wingdings" pitchFamily="2" charset="2"/>
              </a:rPr>
              <a:t>ĐB Đông </a:t>
            </a:r>
            <a:r>
              <a:rPr lang="en-US" sz="3200" smtClean="0">
                <a:latin typeface="Times New Roman" pitchFamily="18" charset="0"/>
                <a:sym typeface="Wingdings" pitchFamily="2" charset="2"/>
              </a:rPr>
              <a:t>Âu, </a:t>
            </a:r>
            <a:r>
              <a:rPr lang="en-US" sz="3200">
                <a:latin typeface="Times New Roman" pitchFamily="18" charset="0"/>
                <a:sym typeface="Wingdings" pitchFamily="2" charset="2"/>
              </a:rPr>
              <a:t>ĐB Trung </a:t>
            </a:r>
            <a:r>
              <a:rPr lang="en-US" sz="3200" smtClean="0">
                <a:latin typeface="Times New Roman" pitchFamily="18" charset="0"/>
                <a:sym typeface="Wingdings" pitchFamily="2" charset="2"/>
              </a:rPr>
              <a:t>Âu, </a:t>
            </a:r>
            <a:r>
              <a:rPr lang="en-US" sz="3200">
                <a:latin typeface="Times New Roman" pitchFamily="18" charset="0"/>
                <a:sym typeface="Wingdings" pitchFamily="2" charset="2"/>
              </a:rPr>
              <a:t>ĐB Tây Âu .  </a:t>
            </a:r>
          </a:p>
        </p:txBody>
      </p:sp>
    </p:spTree>
    <p:extLst>
      <p:ext uri="{BB962C8B-B14F-4D97-AF65-F5344CB8AC3E}">
        <p14:creationId xmlns:p14="http://schemas.microsoft.com/office/powerpoint/2010/main" xmlns="" val="39016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276722" cy="309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6723" y="0"/>
            <a:ext cx="6276722" cy="309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93" y="3760471"/>
            <a:ext cx="6239530" cy="282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6723" y="3760471"/>
            <a:ext cx="6276722" cy="282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Hình Chữ nhật 4"/>
          <p:cNvSpPr/>
          <p:nvPr/>
        </p:nvSpPr>
        <p:spPr>
          <a:xfrm>
            <a:off x="831354" y="3155047"/>
            <a:ext cx="3406364" cy="606706"/>
          </a:xfrm>
          <a:prstGeom prst="rect">
            <a:avLst/>
          </a:prstGeom>
          <a:noFill/>
        </p:spPr>
        <p:txBody>
          <a:bodyPr lIns="113157" tIns="56579" rIns="113157" bIns="56579">
            <a:spAutoFit/>
          </a:bodyPr>
          <a:lstStyle/>
          <a:p>
            <a:pPr algn="ctr">
              <a:defRPr/>
            </a:pP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An-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pơ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ình Chữ nhật 4"/>
          <p:cNvSpPr/>
          <p:nvPr/>
        </p:nvSpPr>
        <p:spPr>
          <a:xfrm>
            <a:off x="6276723" y="3090041"/>
            <a:ext cx="6147643" cy="606706"/>
          </a:xfrm>
          <a:prstGeom prst="rect">
            <a:avLst/>
          </a:prstGeom>
          <a:noFill/>
        </p:spPr>
        <p:txBody>
          <a:bodyPr lIns="113157" tIns="56579" rIns="113157" bIns="56579">
            <a:spAutoFit/>
          </a:bodyPr>
          <a:lstStyle/>
          <a:p>
            <a:pPr algn="ctr">
              <a:defRPr/>
            </a:pP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Xcan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-vi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ình Chữ nhật 4"/>
          <p:cNvSpPr/>
          <p:nvPr/>
        </p:nvSpPr>
        <p:spPr>
          <a:xfrm>
            <a:off x="831354" y="6573946"/>
            <a:ext cx="3406364" cy="606706"/>
          </a:xfrm>
          <a:prstGeom prst="rect">
            <a:avLst/>
          </a:prstGeom>
          <a:noFill/>
        </p:spPr>
        <p:txBody>
          <a:bodyPr lIns="113157" tIns="56579" rIns="113157" bIns="56579">
            <a:spAutoFit/>
          </a:bodyPr>
          <a:lstStyle/>
          <a:p>
            <a:pPr algn="ctr">
              <a:defRPr/>
            </a:pP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U-ran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ình Chữ nhật 4"/>
          <p:cNvSpPr/>
          <p:nvPr/>
        </p:nvSpPr>
        <p:spPr>
          <a:xfrm>
            <a:off x="7350919" y="6570612"/>
            <a:ext cx="3408551" cy="606706"/>
          </a:xfrm>
          <a:prstGeom prst="rect">
            <a:avLst/>
          </a:prstGeom>
          <a:noFill/>
        </p:spPr>
        <p:txBody>
          <a:bodyPr lIns="113157" tIns="56579" rIns="113157" bIns="56579">
            <a:spAutoFit/>
          </a:bodyPr>
          <a:lstStyle/>
          <a:p>
            <a:pPr algn="ctr">
              <a:defRPr/>
            </a:pP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-pat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53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694" y="1896866"/>
            <a:ext cx="12441867" cy="150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3200">
                <a:solidFill>
                  <a:srgbClr val="FF0000"/>
                </a:solidFill>
                <a:cs typeface="Times New Roman" pitchFamily="18" charset="0"/>
              </a:rPr>
              <a:t>	Châu Âu có bờ biển bị cắt sẻ mạnh, biển ăn sâu vào đất liền tạo thành nhiều bán đảo. Đồng bằng chiếm 2/3 diện tích châu Âu, gồm nhiều dãy núi nối tiếp nhau ở phía Nam và phía Bắc</a:t>
            </a:r>
            <a:r>
              <a:rPr lang="en-US" sz="320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en-US" sz="320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2409" y="3547240"/>
            <a:ext cx="12441868" cy="105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3200">
                <a:solidFill>
                  <a:srgbClr val="FF0000"/>
                </a:solidFill>
                <a:cs typeface="Times New Roman" pitchFamily="18" charset="0"/>
              </a:rPr>
              <a:t>	Châu Âu nằm chủ yếu trong đới khí hậu ôn hòa, có rừng cây lá kim, lá rộng, mùa đông phần lớn lãnh thổ châu Âu bị phủ trắng tuyết.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586261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8" tIns="48509" rIns="97018" bIns="48509" anchor="ctr"/>
          <a:lstStyle/>
          <a:p>
            <a:pPr algn="ctr"/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4695" y="880110"/>
            <a:ext cx="12441868" cy="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 Âu</a:t>
            </a:r>
            <a:endParaRPr lang="en-US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265" y="1290161"/>
            <a:ext cx="12458297" cy="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n-US" kern="1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kern="1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Đặc điểm tự nhiên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386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276" y="221695"/>
            <a:ext cx="12170584" cy="60807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63366" y="2672001"/>
            <a:ext cx="11851169" cy="573939"/>
            <a:chOff x="60" y="1664"/>
            <a:chExt cx="5616" cy="249"/>
          </a:xfrm>
          <a:noFill/>
        </p:grpSpPr>
        <p:sp>
          <p:nvSpPr>
            <p:cNvPr id="76813" name="Line 16"/>
            <p:cNvSpPr>
              <a:spLocks noChangeShapeType="1"/>
            </p:cNvSpPr>
            <p:nvPr/>
          </p:nvSpPr>
          <p:spPr bwMode="auto">
            <a:xfrm>
              <a:off x="60" y="1913"/>
              <a:ext cx="5616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814" name="Rectangle 21"/>
            <p:cNvSpPr>
              <a:spLocks noChangeArrowheads="1"/>
            </p:cNvSpPr>
            <p:nvPr/>
          </p:nvSpPr>
          <p:spPr bwMode="auto">
            <a:xfrm>
              <a:off x="271" y="1664"/>
              <a:ext cx="1296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Nhiệt đới</a:t>
              </a:r>
            </a:p>
          </p:txBody>
        </p:sp>
      </p:grpSp>
      <p:sp>
        <p:nvSpPr>
          <p:cNvPr id="76804" name="Rectangle 21"/>
          <p:cNvSpPr>
            <a:spLocks noChangeArrowheads="1"/>
          </p:cNvSpPr>
          <p:nvPr/>
        </p:nvSpPr>
        <p:spPr bwMode="auto">
          <a:xfrm>
            <a:off x="1076618" y="4218862"/>
            <a:ext cx="2734717" cy="441721"/>
          </a:xfrm>
          <a:prstGeom prst="rect">
            <a:avLst/>
          </a:prstGeom>
          <a:noFill/>
          <a:ln>
            <a:noFill/>
          </a:ln>
        </p:spPr>
        <p:txBody>
          <a:bodyPr wrap="none" lIns="113157" tIns="56579" rIns="113157" bIns="56579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Ôn đới</a:t>
            </a:r>
          </a:p>
        </p:txBody>
      </p:sp>
      <p:sp>
        <p:nvSpPr>
          <p:cNvPr id="76805" name="Rectangle 21"/>
          <p:cNvSpPr>
            <a:spLocks noChangeArrowheads="1"/>
          </p:cNvSpPr>
          <p:nvPr/>
        </p:nvSpPr>
        <p:spPr bwMode="auto">
          <a:xfrm>
            <a:off x="2863797" y="326708"/>
            <a:ext cx="2734717" cy="441722"/>
          </a:xfrm>
          <a:prstGeom prst="rect">
            <a:avLst/>
          </a:prstGeom>
          <a:noFill/>
          <a:ln>
            <a:noFill/>
          </a:ln>
        </p:spPr>
        <p:txBody>
          <a:bodyPr wrap="none" lIns="113157" tIns="56579" rIns="113157" bIns="56579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Hàn đới</a:t>
            </a:r>
          </a:p>
        </p:txBody>
      </p:sp>
      <p:sp>
        <p:nvSpPr>
          <p:cNvPr id="76806" name="Rectangle 21"/>
          <p:cNvSpPr>
            <a:spLocks noChangeArrowheads="1"/>
          </p:cNvSpPr>
          <p:nvPr/>
        </p:nvSpPr>
        <p:spPr bwMode="auto">
          <a:xfrm>
            <a:off x="770097" y="3392092"/>
            <a:ext cx="2734717" cy="443389"/>
          </a:xfrm>
          <a:prstGeom prst="rect">
            <a:avLst/>
          </a:prstGeom>
          <a:noFill/>
          <a:ln>
            <a:noFill/>
          </a:ln>
        </p:spPr>
        <p:txBody>
          <a:bodyPr wrap="none" lIns="113157" tIns="56579" rIns="113157" bIns="56579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Nhiệt đới</a:t>
            </a:r>
          </a:p>
        </p:txBody>
      </p:sp>
      <p:sp>
        <p:nvSpPr>
          <p:cNvPr id="76807" name="Line 16"/>
          <p:cNvSpPr>
            <a:spLocks noChangeShapeType="1"/>
          </p:cNvSpPr>
          <p:nvPr/>
        </p:nvSpPr>
        <p:spPr bwMode="auto">
          <a:xfrm>
            <a:off x="404357" y="2400300"/>
            <a:ext cx="1173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13157" tIns="56579" rIns="113157" bIns="56579"/>
          <a:lstStyle/>
          <a:p>
            <a:endParaRPr lang="en-US" sz="3200"/>
          </a:p>
        </p:txBody>
      </p:sp>
      <p:sp>
        <p:nvSpPr>
          <p:cNvPr id="76808" name="Line 16"/>
          <p:cNvSpPr>
            <a:spLocks noChangeShapeType="1"/>
          </p:cNvSpPr>
          <p:nvPr/>
        </p:nvSpPr>
        <p:spPr bwMode="auto">
          <a:xfrm>
            <a:off x="385501" y="4102180"/>
            <a:ext cx="1175709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13157" tIns="56579" rIns="113157" bIns="56579"/>
          <a:lstStyle/>
          <a:p>
            <a:endParaRPr lang="en-US" sz="3200"/>
          </a:p>
        </p:txBody>
      </p:sp>
      <p:sp>
        <p:nvSpPr>
          <p:cNvPr id="76809" name="Line 16"/>
          <p:cNvSpPr>
            <a:spLocks noChangeShapeType="1"/>
          </p:cNvSpPr>
          <p:nvPr/>
        </p:nvSpPr>
        <p:spPr bwMode="auto">
          <a:xfrm>
            <a:off x="1842937" y="858302"/>
            <a:ext cx="889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13157" tIns="56579" rIns="113157" bIns="56579"/>
          <a:lstStyle/>
          <a:p>
            <a:endParaRPr lang="en-US" sz="3200"/>
          </a:p>
        </p:txBody>
      </p:sp>
      <p:sp>
        <p:nvSpPr>
          <p:cNvPr id="76810" name="Line 16"/>
          <p:cNvSpPr>
            <a:spLocks noChangeShapeType="1"/>
          </p:cNvSpPr>
          <p:nvPr/>
        </p:nvSpPr>
        <p:spPr bwMode="auto">
          <a:xfrm>
            <a:off x="1758067" y="5647234"/>
            <a:ext cx="89217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13157" tIns="56579" rIns="113157" bIns="56579"/>
          <a:lstStyle/>
          <a:p>
            <a:endParaRPr lang="en-US" sz="3200"/>
          </a:p>
        </p:txBody>
      </p:sp>
      <p:sp>
        <p:nvSpPr>
          <p:cNvPr id="76811" name="Rectangle 21"/>
          <p:cNvSpPr>
            <a:spLocks noChangeArrowheads="1"/>
          </p:cNvSpPr>
          <p:nvPr/>
        </p:nvSpPr>
        <p:spPr bwMode="auto">
          <a:xfrm>
            <a:off x="2625329" y="5729814"/>
            <a:ext cx="2734717" cy="441722"/>
          </a:xfrm>
          <a:prstGeom prst="rect">
            <a:avLst/>
          </a:prstGeom>
          <a:noFill/>
          <a:ln>
            <a:noFill/>
          </a:ln>
        </p:spPr>
        <p:txBody>
          <a:bodyPr wrap="none" lIns="113157" tIns="56579" rIns="113157" bIns="56579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Hàn đới</a:t>
            </a:r>
          </a:p>
        </p:txBody>
      </p:sp>
      <p:sp>
        <p:nvSpPr>
          <p:cNvPr id="76812" name="Rectangle 21"/>
          <p:cNvSpPr>
            <a:spLocks noChangeArrowheads="1"/>
          </p:cNvSpPr>
          <p:nvPr/>
        </p:nvSpPr>
        <p:spPr bwMode="auto">
          <a:xfrm>
            <a:off x="1218590" y="1840230"/>
            <a:ext cx="2736904" cy="441722"/>
          </a:xfrm>
          <a:prstGeom prst="rect">
            <a:avLst/>
          </a:prstGeom>
          <a:noFill/>
          <a:ln>
            <a:noFill/>
          </a:ln>
        </p:spPr>
        <p:txBody>
          <a:bodyPr wrap="none" lIns="113157" tIns="56579" rIns="113157" bIns="56579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Ôn đới</a:t>
            </a:r>
          </a:p>
        </p:txBody>
      </p:sp>
    </p:spTree>
    <p:extLst>
      <p:ext uri="{BB962C8B-B14F-4D97-AF65-F5344CB8AC3E}">
        <p14:creationId xmlns:p14="http://schemas.microsoft.com/office/powerpoint/2010/main" xmlns="" val="23616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76805" grpId="0"/>
      <p:bldP spid="76806" grpId="0"/>
      <p:bldP spid="76807" grpId="0" animBg="1"/>
      <p:bldP spid="76808" grpId="0" animBg="1"/>
      <p:bldP spid="76809" grpId="0" animBg="1"/>
      <p:bldP spid="76810" grpId="0" animBg="1"/>
      <p:bldP spid="76811" grpId="0"/>
      <p:bldP spid="768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93" y="0"/>
            <a:ext cx="6282191" cy="31553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9384" y="0"/>
            <a:ext cx="6282191" cy="31553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5801" y="3762260"/>
            <a:ext cx="6053570" cy="28262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93" y="3762101"/>
            <a:ext cx="6282191" cy="28297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Hình Chữ nhật 4"/>
          <p:cNvSpPr/>
          <p:nvPr/>
        </p:nvSpPr>
        <p:spPr>
          <a:xfrm>
            <a:off x="1518315" y="3155395"/>
            <a:ext cx="3408551" cy="606706"/>
          </a:xfrm>
          <a:prstGeom prst="rect">
            <a:avLst/>
          </a:prstGeom>
          <a:noFill/>
        </p:spPr>
        <p:txBody>
          <a:bodyPr lIns="113157" tIns="56579" rIns="113157" bIns="56579">
            <a:spAutoFit/>
          </a:bodyPr>
          <a:lstStyle/>
          <a:p>
            <a:pPr algn="ctr">
              <a:defRPr/>
            </a:pP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kim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ình Chữ nhật 4"/>
          <p:cNvSpPr/>
          <p:nvPr/>
        </p:nvSpPr>
        <p:spPr>
          <a:xfrm>
            <a:off x="8134142" y="3155395"/>
            <a:ext cx="3408551" cy="606706"/>
          </a:xfrm>
          <a:prstGeom prst="rect">
            <a:avLst/>
          </a:prstGeom>
          <a:noFill/>
        </p:spPr>
        <p:txBody>
          <a:bodyPr lIns="113157" tIns="56579" rIns="113157" bIns="56579">
            <a:spAutoFit/>
          </a:bodyPr>
          <a:lstStyle/>
          <a:p>
            <a:pPr algn="ctr">
              <a:defRPr/>
            </a:pP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ình Chữ nhật 4"/>
          <p:cNvSpPr/>
          <p:nvPr/>
        </p:nvSpPr>
        <p:spPr>
          <a:xfrm>
            <a:off x="37193" y="6588532"/>
            <a:ext cx="6368608" cy="606706"/>
          </a:xfrm>
          <a:prstGeom prst="rect">
            <a:avLst/>
          </a:prstGeom>
          <a:noFill/>
        </p:spPr>
        <p:txBody>
          <a:bodyPr lIns="113157" tIns="56579" rIns="113157" bIns="56579">
            <a:spAutoFit/>
          </a:bodyPr>
          <a:lstStyle/>
          <a:p>
            <a:pPr algn="ctr">
              <a:defRPr/>
            </a:pP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ình Chữ nhật 4"/>
          <p:cNvSpPr/>
          <p:nvPr/>
        </p:nvSpPr>
        <p:spPr>
          <a:xfrm>
            <a:off x="8086011" y="6591866"/>
            <a:ext cx="3408551" cy="606706"/>
          </a:xfrm>
          <a:prstGeom prst="rect">
            <a:avLst/>
          </a:prstGeom>
          <a:noFill/>
        </p:spPr>
        <p:txBody>
          <a:bodyPr lIns="113157" tIns="56579" rIns="113157" bIns="56579">
            <a:spAutoFit/>
          </a:bodyPr>
          <a:lstStyle/>
          <a:p>
            <a:pPr algn="ctr">
              <a:defRPr/>
            </a:pP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22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D:\thuc\NH 17-18\HINH ANH\Cau long b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6261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894269" y="835107"/>
            <a:ext cx="10924729" cy="6365796"/>
          </a:xfrm>
          <a:prstGeom prst="rect">
            <a:avLst/>
          </a:prstGeom>
        </p:spPr>
        <p:txBody>
          <a:bodyPr spcFirstLastPara="1" wrap="none" lIns="97018" tIns="48509" rIns="97018" bIns="48509" fromWordArt="1">
            <a:prstTxWarp prst="textArchUp">
              <a:avLst>
                <a:gd name="adj" fmla="val 10822879"/>
              </a:avLst>
            </a:prstTxWarp>
          </a:bodyPr>
          <a:lstStyle/>
          <a:p>
            <a:r>
              <a:rPr lang="en-US" sz="400000" kern="10" smtClean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Nhiệt </a:t>
            </a:r>
            <a:r>
              <a:rPr lang="en-US" sz="400000" kern="1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liệt chào </a:t>
            </a:r>
            <a:r>
              <a:rPr lang="en-US" sz="400000" kern="10" smtClean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mừng quý thầy, cô </a:t>
            </a:r>
            <a:endParaRPr lang="en-US" sz="400000" kern="10">
              <a:ln w="222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91577" y="2645538"/>
            <a:ext cx="11280160" cy="316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8" tIns="48509" rIns="97018" bIns="48509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9900" b="1" i="1">
                <a:solidFill>
                  <a:srgbClr val="FF0000"/>
                </a:solidFill>
                <a:latin typeface="VNI-Commerce" pitchFamily="2" charset="0"/>
                <a:cs typeface="Times New Roman" pitchFamily="18" charset="0"/>
              </a:rPr>
              <a:t>Döï </a:t>
            </a:r>
            <a:r>
              <a:rPr lang="en-US" sz="19900" b="1" i="1" smtClean="0">
                <a:solidFill>
                  <a:srgbClr val="FF0000"/>
                </a:solidFill>
                <a:latin typeface="VNI-Commerce" pitchFamily="2" charset="0"/>
                <a:cs typeface="Times New Roman" pitchFamily="18" charset="0"/>
              </a:rPr>
              <a:t>giôø</a:t>
            </a:r>
            <a:endParaRPr lang="en-US" sz="19900" b="1" i="1">
              <a:solidFill>
                <a:srgbClr val="FF0000"/>
              </a:solidFill>
              <a:latin typeface="VNI-Commerce" pitchFamily="2" charset="0"/>
              <a:cs typeface="Times New Roman" pitchFamily="18" charset="0"/>
            </a:endParaRPr>
          </a:p>
        </p:txBody>
      </p:sp>
      <p:pic>
        <p:nvPicPr>
          <p:cNvPr id="9" name="Pint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76" t="4459" r="32574" b="7355"/>
          <a:stretch>
            <a:fillRect/>
          </a:stretch>
        </p:blipFill>
        <p:spPr bwMode="auto">
          <a:xfrm>
            <a:off x="2712446" y="3938"/>
            <a:ext cx="371921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ayu 2" descr="Hasil gambar untuk tembok tekstur ba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86"/>
          <a:stretch/>
        </p:blipFill>
        <p:spPr bwMode="auto">
          <a:xfrm flipH="1">
            <a:off x="-111815" y="12201"/>
            <a:ext cx="2853694" cy="72009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441" y="3"/>
            <a:ext cx="1638643" cy="76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Group 24"/>
          <p:cNvGrpSpPr>
            <a:grpSpLocks/>
          </p:cNvGrpSpPr>
          <p:nvPr/>
        </p:nvGrpSpPr>
        <p:grpSpPr bwMode="auto">
          <a:xfrm>
            <a:off x="2461251" y="3"/>
            <a:ext cx="4049567" cy="583406"/>
            <a:chOff x="1295399" y="-29441"/>
            <a:chExt cx="5225971" cy="1295401"/>
          </a:xfrm>
        </p:grpSpPr>
        <p:pic>
          <p:nvPicPr>
            <p:cNvPr id="3106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95399" y="-29441"/>
              <a:ext cx="4114800" cy="129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7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-2356"/>
              <a:ext cx="4159170" cy="126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ntu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74" t="4459" r="28976" b="7355"/>
          <a:stretch>
            <a:fillRect/>
          </a:stretch>
        </p:blipFill>
        <p:spPr bwMode="auto">
          <a:xfrm>
            <a:off x="6373393" y="3"/>
            <a:ext cx="3572634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Kayu 1" descr="Hasil gambar untuk tembok tekstur ba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86"/>
          <a:stretch/>
        </p:blipFill>
        <p:spPr bwMode="auto">
          <a:xfrm flipH="1">
            <a:off x="9946026" y="15107"/>
            <a:ext cx="2655550" cy="72009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98" y="1450181"/>
            <a:ext cx="11203589" cy="49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6" name="Group 24"/>
          <p:cNvGrpSpPr>
            <a:grpSpLocks/>
          </p:cNvGrpSpPr>
          <p:nvPr/>
        </p:nvGrpSpPr>
        <p:grpSpPr bwMode="auto">
          <a:xfrm>
            <a:off x="6103733" y="3"/>
            <a:ext cx="4051756" cy="583406"/>
            <a:chOff x="1295399" y="-29441"/>
            <a:chExt cx="5225971" cy="1295401"/>
          </a:xfrm>
        </p:grpSpPr>
        <p:pic>
          <p:nvPicPr>
            <p:cNvPr id="310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95399" y="-29441"/>
              <a:ext cx="4114800" cy="129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5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-2356"/>
              <a:ext cx="4159170" cy="126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7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9524" y="12"/>
            <a:ext cx="1527066" cy="75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82" r="22548"/>
          <a:stretch>
            <a:fillRect/>
          </a:stretch>
        </p:blipFill>
        <p:spPr bwMode="auto">
          <a:xfrm>
            <a:off x="-65632" y="6039100"/>
            <a:ext cx="905738" cy="124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7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548" y="6767512"/>
            <a:ext cx="133673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0" name="Group 29"/>
          <p:cNvGrpSpPr>
            <a:grpSpLocks/>
          </p:cNvGrpSpPr>
          <p:nvPr/>
        </p:nvGrpSpPr>
        <p:grpSpPr bwMode="auto">
          <a:xfrm>
            <a:off x="7539071" y="6447472"/>
            <a:ext cx="4537443" cy="1313498"/>
            <a:chOff x="176568" y="4557314"/>
            <a:chExt cx="8802543" cy="39624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23977" y="5411106"/>
              <a:ext cx="2655134" cy="16764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76568" y="5454398"/>
              <a:ext cx="2914615" cy="16764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75557" y="4557314"/>
              <a:ext cx="5278694" cy="39624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102" name="Picture 2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006" y="5474155"/>
              <a:ext cx="2080417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2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1317" y="5459842"/>
              <a:ext cx="2362201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91" name="Group 29"/>
          <p:cNvGrpSpPr>
            <a:grpSpLocks/>
          </p:cNvGrpSpPr>
          <p:nvPr/>
        </p:nvGrpSpPr>
        <p:grpSpPr bwMode="auto">
          <a:xfrm>
            <a:off x="2100265" y="6447472"/>
            <a:ext cx="4537443" cy="1313498"/>
            <a:chOff x="176568" y="4557314"/>
            <a:chExt cx="8802543" cy="396240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23977" y="5411106"/>
              <a:ext cx="2655134" cy="16764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76568" y="5454398"/>
              <a:ext cx="2914615" cy="16764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75557" y="4557314"/>
              <a:ext cx="5278694" cy="39624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097" name="Picture 2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006" y="5474155"/>
              <a:ext cx="2080417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Picture 2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1317" y="5459842"/>
              <a:ext cx="2362201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92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82" r="22548"/>
          <a:stretch>
            <a:fillRect/>
          </a:stretch>
        </p:blipFill>
        <p:spPr bwMode="auto">
          <a:xfrm>
            <a:off x="11695838" y="6039100"/>
            <a:ext cx="905738" cy="124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7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0819" y="6765849"/>
            <a:ext cx="1336731" cy="4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8536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182" decel="4981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3469E-6 L -0.19236 2.53469E-6 " pathEditMode="relative" rAng="0" ptsTypes="AA">
                                      <p:cBhvr>
                                        <p:cTn id="13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8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8 2.53469E-6 L 0.18229 0.00069 " pathEditMode="relative" rAng="0" ptsTypes="AA">
                                      <p:cBhvr>
                                        <p:cTn id="19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4695" y="880110"/>
            <a:ext cx="12441868" cy="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 Âu</a:t>
            </a:r>
            <a:endParaRPr lang="en-US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265" y="1290161"/>
            <a:ext cx="12458297" cy="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n-US" kern="1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kern="1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Đặc điểm tự nhiên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586261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8" tIns="48509" rIns="97018" bIns="48509" anchor="ctr"/>
          <a:lstStyle/>
          <a:p>
            <a:pPr algn="ctr"/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264" y="1915260"/>
            <a:ext cx="124582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361950" algn="just" eaLnBrk="1" hangingPunct="1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 Âu có bờ biển bị cắt sẻ mạnh, biển ăn sâu vào đất liền tạo thành nhiều bán đảo. Đồng bằng chiếm 2/3 diện tích châu Âu, gồm nhiều dãy núi nối tiếp nhau ở phía Nam và phía Bắc.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480" y="3518828"/>
            <a:ext cx="124582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361950" algn="just" eaLnBrk="1" hangingPunct="1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 Âu nằm chủ yếu trong đới khí hậu ôn hòa, có rừng cây lá kim, lá rộng, mùa đông phần lớn lãnh thổ châu Âu bị phủ trắng tuyết.</a:t>
            </a:r>
          </a:p>
        </p:txBody>
      </p:sp>
    </p:spTree>
    <p:extLst>
      <p:ext uri="{BB962C8B-B14F-4D97-AF65-F5344CB8AC3E}">
        <p14:creationId xmlns:p14="http://schemas.microsoft.com/office/powerpoint/2010/main" xmlns="" val="3117563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4695" y="880110"/>
            <a:ext cx="12441868" cy="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 Âu</a:t>
            </a:r>
            <a:endParaRPr lang="en-US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265" y="1290161"/>
            <a:ext cx="12458297" cy="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n-US" kern="1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kern="1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Dân cư và hoạt động kinh tế ở châu Âu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586261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8" tIns="48509" rIns="97018" bIns="48509" anchor="ctr"/>
          <a:lstStyle/>
          <a:p>
            <a:pPr algn="ctr"/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264" y="1915260"/>
            <a:ext cx="124582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361950" algn="just"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Đọc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bảng số liệu ở bài 17, cho biết số dân châu Âu, so sánh với số dân ở châu Á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1950" algn="just"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- Người dân châu Âu có đặc điểm gì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120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4695" y="880110"/>
            <a:ext cx="12441868" cy="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 Âu</a:t>
            </a:r>
            <a:endParaRPr lang="en-US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265" y="1290161"/>
            <a:ext cx="12458297" cy="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n-US" kern="1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kern="1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Dân cư và hoạt động kinh tế ở châu Âu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586261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8" tIns="48509" rIns="97018" bIns="48509" anchor="ctr"/>
          <a:lstStyle/>
          <a:p>
            <a:pPr algn="ctr"/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0156003"/>
              </p:ext>
            </p:extLst>
          </p:nvPr>
        </p:nvGraphicFramePr>
        <p:xfrm>
          <a:off x="54695" y="1896867"/>
          <a:ext cx="6048000" cy="459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000"/>
                <a:gridCol w="3024000"/>
              </a:tblGrid>
              <a:tr h="889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Châu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lục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dân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2004 (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triệu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Á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3 875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Mĩ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876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Phi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884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Âu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728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Đại Dương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33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Nam Cực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125800"/>
              </p:ext>
            </p:extLst>
          </p:nvPr>
        </p:nvGraphicFramePr>
        <p:xfrm>
          <a:off x="6448563" y="1896867"/>
          <a:ext cx="6048000" cy="459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000"/>
                <a:gridCol w="3024000"/>
              </a:tblGrid>
              <a:tr h="889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Châu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lục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dân</a:t>
                      </a: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3200" b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triệu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Á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Mĩ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1603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Phi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1332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Âu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747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Đại Dương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42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Nam Cực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0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01125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8677296" y="71675"/>
            <a:ext cx="3876981" cy="280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3500"/>
              <a:t> - Da trắng, mũi cao </a:t>
            </a:r>
          </a:p>
          <a:p>
            <a:pPr algn="just"/>
            <a:r>
              <a:rPr lang="en-US" sz="3500"/>
              <a:t> - Tóc vàng hoặc nâu </a:t>
            </a:r>
          </a:p>
          <a:p>
            <a:pPr algn="just"/>
            <a:r>
              <a:rPr lang="en-US" sz="3500"/>
              <a:t> - Mắt thường có </a:t>
            </a:r>
            <a:r>
              <a:rPr lang="en-US" sz="3500" smtClean="0"/>
              <a:t>màu xanh </a:t>
            </a:r>
            <a:r>
              <a:rPr lang="en-US" sz="3500"/>
              <a:t>hoặc </a:t>
            </a:r>
            <a:r>
              <a:rPr lang="en-US" sz="3500" smtClean="0"/>
              <a:t>nâu.</a:t>
            </a:r>
            <a:endParaRPr lang="en-US" sz="3500"/>
          </a:p>
        </p:txBody>
      </p:sp>
      <p:pic>
        <p:nvPicPr>
          <p:cNvPr id="11" name="Picture 2" descr="75154923-32713_GT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73" y="71675"/>
            <a:ext cx="8600723" cy="6434480"/>
          </a:xfrm>
          <a:prstGeom prst="rect">
            <a:avLst/>
          </a:prstGeom>
          <a:noFill/>
          <a:ln w="9525">
            <a:solidFill>
              <a:srgbClr val="EA00A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-1" y="6506155"/>
            <a:ext cx="8844455" cy="65674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lIns="113157" tIns="56579" rIns="113157" bIns="56579" anchor="ctr"/>
          <a:lstStyle/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Người châu Âu</a:t>
            </a:r>
          </a:p>
        </p:txBody>
      </p:sp>
    </p:spTree>
    <p:extLst>
      <p:ext uri="{BB962C8B-B14F-4D97-AF65-F5344CB8AC3E}">
        <p14:creationId xmlns:p14="http://schemas.microsoft.com/office/powerpoint/2010/main" xmlns="" val="356044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2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Group 9"/>
          <p:cNvGrpSpPr>
            <a:grpSpLocks/>
          </p:cNvGrpSpPr>
          <p:nvPr/>
        </p:nvGrpSpPr>
        <p:grpSpPr bwMode="auto">
          <a:xfrm>
            <a:off x="0" y="0"/>
            <a:ext cx="8423246" cy="7255517"/>
            <a:chOff x="2928" y="52"/>
            <a:chExt cx="2880" cy="3188"/>
          </a:xfrm>
        </p:grpSpPr>
        <p:pic>
          <p:nvPicPr>
            <p:cNvPr id="81928" name="Picture 5" descr="DSC0327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" y="52"/>
              <a:ext cx="2832" cy="28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29" name="Rectangle 7"/>
            <p:cNvSpPr>
              <a:spLocks noChangeArrowheads="1"/>
            </p:cNvSpPr>
            <p:nvPr/>
          </p:nvSpPr>
          <p:spPr bwMode="auto">
            <a:xfrm>
              <a:off x="2928" y="2876"/>
              <a:ext cx="2880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Người châu Á</a:t>
              </a:r>
            </a:p>
          </p:txBody>
        </p:sp>
      </p:grp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8423246" y="86318"/>
            <a:ext cx="4095512" cy="159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157" tIns="56579" rIns="113157" bIns="56579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smtClean="0">
                <a:cs typeface="Times New Roman" pitchFamily="18" charset="0"/>
              </a:rPr>
              <a:t>- Da </a:t>
            </a:r>
            <a:r>
              <a:rPr lang="en-US" sz="3200">
                <a:cs typeface="Times New Roman" pitchFamily="18" charset="0"/>
              </a:rPr>
              <a:t>vàng </a:t>
            </a:r>
          </a:p>
          <a:p>
            <a:r>
              <a:rPr lang="en-US" sz="3200">
                <a:cs typeface="Times New Roman" pitchFamily="18" charset="0"/>
              </a:rPr>
              <a:t> </a:t>
            </a:r>
            <a:r>
              <a:rPr lang="en-US" sz="3200" smtClean="0">
                <a:cs typeface="Times New Roman" pitchFamily="18" charset="0"/>
              </a:rPr>
              <a:t>- Tóc </a:t>
            </a:r>
            <a:r>
              <a:rPr lang="en-US" sz="3200">
                <a:cs typeface="Times New Roman" pitchFamily="18" charset="0"/>
              </a:rPr>
              <a:t>đen</a:t>
            </a:r>
          </a:p>
          <a:p>
            <a:r>
              <a:rPr lang="en-US" sz="3200">
                <a:cs typeface="Times New Roman" pitchFamily="18" charset="0"/>
              </a:rPr>
              <a:t> </a:t>
            </a:r>
            <a:r>
              <a:rPr lang="en-US" sz="3200" smtClean="0">
                <a:cs typeface="Times New Roman" pitchFamily="18" charset="0"/>
              </a:rPr>
              <a:t>- Mắt </a:t>
            </a:r>
            <a:r>
              <a:rPr lang="en-US" sz="3200">
                <a:cs typeface="Times New Roman" pitchFamily="18" charset="0"/>
              </a:rPr>
              <a:t>đen .</a:t>
            </a:r>
          </a:p>
        </p:txBody>
      </p:sp>
    </p:spTree>
    <p:extLst>
      <p:ext uri="{BB962C8B-B14F-4D97-AF65-F5344CB8AC3E}">
        <p14:creationId xmlns:p14="http://schemas.microsoft.com/office/powerpoint/2010/main" xmlns="" val="202085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 descr="my tang thue doi voi may bay san xuat o chau au hinh 1"/>
          <p:cNvSpPr>
            <a:spLocks noChangeAspect="1" noChangeArrowheads="1"/>
          </p:cNvSpPr>
          <p:nvPr/>
        </p:nvSpPr>
        <p:spPr bwMode="auto">
          <a:xfrm>
            <a:off x="205650" y="-151686"/>
            <a:ext cx="420053" cy="32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157" tIns="56579" rIns="113157" bIns="56579"/>
          <a:lstStyle/>
          <a:p>
            <a:endParaRPr lang="en-US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93" y="8335"/>
            <a:ext cx="6263595" cy="35962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9" y="8336"/>
            <a:ext cx="6283286" cy="35962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680460"/>
            <a:ext cx="6283287" cy="35204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5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93" y="3680460"/>
            <a:ext cx="6263595" cy="35204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42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4695" y="880110"/>
            <a:ext cx="12441868" cy="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 Âu</a:t>
            </a:r>
            <a:endParaRPr lang="en-US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265" y="1290161"/>
            <a:ext cx="12458297" cy="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n-US" kern="1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kern="1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Dân cư và hoạt động kinh tế ở châu Âu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586261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8" tIns="48509" rIns="97018" bIns="48509" anchor="ctr"/>
          <a:lstStyle/>
          <a:p>
            <a:pPr algn="ctr"/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264" y="1915260"/>
            <a:ext cx="1245829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Người dân châu Âu có làn da trắng, mũi cao, mắt thường có màu xanh, tóc vàng hoặc nâu. Người dân châu Âu có mức sống cao.</a:t>
            </a:r>
          </a:p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Châu Âu là châu lục có nền kinh tế phát triển với nhiều sản phẩm kinh tế mũi nhọn như máy bay, ô tô, mĩ phẩm, dược phẩm.</a:t>
            </a:r>
          </a:p>
        </p:txBody>
      </p:sp>
    </p:spTree>
    <p:extLst>
      <p:ext uri="{BB962C8B-B14F-4D97-AF65-F5344CB8AC3E}">
        <p14:creationId xmlns:p14="http://schemas.microsoft.com/office/powerpoint/2010/main" xmlns="" val="3653153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05013" y="1360170"/>
            <a:ext cx="12391549" cy="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 i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nhớ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5013" y="1966876"/>
            <a:ext cx="12391549" cy="109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157" tIns="56579" rIns="113157" bIns="5657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361950" algn="just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cs typeface="Times New Roman" pitchFamily="18" charset="0"/>
              </a:rPr>
              <a:t>Châu Âu nằm ở phía Tây châu Á, có khí hậu ôn hòa. Đa số dân cư châu Âu là người da trắng. Nhiều nước châu Âu có nền kinh tế phát triển.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105013" y="880110"/>
            <a:ext cx="12391549" cy="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 Âu</a:t>
            </a:r>
            <a:endParaRPr lang="en-US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12586261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8" tIns="48509" rIns="97018" bIns="48509" anchor="ctr"/>
          <a:lstStyle/>
          <a:p>
            <a:pPr algn="ctr"/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06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felicitsh71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015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58009"/>
            <a:ext cx="12601575" cy="48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7018" tIns="48509" rIns="97018" bIns="48509">
            <a:spAutoFit/>
          </a:bodyPr>
          <a:lstStyle/>
          <a:p>
            <a:pPr algn="ctr">
              <a:spcBef>
                <a:spcPts val="2546"/>
              </a:spcBef>
              <a:spcAft>
                <a:spcPts val="2546"/>
              </a:spcAft>
              <a:defRPr/>
            </a:pPr>
            <a:r>
              <a:rPr lang="en-US" sz="470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học đến đây kết thúc </a:t>
            </a:r>
          </a:p>
          <a:p>
            <a:pPr algn="ctr">
              <a:spcBef>
                <a:spcPts val="2546"/>
              </a:spcBef>
              <a:spcAft>
                <a:spcPts val="2546"/>
              </a:spcAft>
              <a:defRPr/>
            </a:pPr>
            <a:r>
              <a:rPr lang="en-US" sz="470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cám ơn các thầy cô đã về dự giờ</a:t>
            </a:r>
          </a:p>
          <a:p>
            <a:pPr algn="ctr">
              <a:spcBef>
                <a:spcPts val="2546"/>
              </a:spcBef>
              <a:spcAft>
                <a:spcPts val="2546"/>
              </a:spcAft>
              <a:defRPr/>
            </a:pPr>
            <a:r>
              <a:rPr lang="en-US" sz="470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Cám ơn các em đã nỗ lực nhiều trong</a:t>
            </a:r>
          </a:p>
          <a:p>
            <a:pPr algn="ctr">
              <a:spcBef>
                <a:spcPts val="2546"/>
              </a:spcBef>
              <a:spcAft>
                <a:spcPts val="2546"/>
              </a:spcAft>
              <a:defRPr/>
            </a:pPr>
            <a:r>
              <a:rPr lang="en-US" sz="470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tiết học hôm nay !</a:t>
            </a:r>
          </a:p>
        </p:txBody>
      </p:sp>
      <p:sp>
        <p:nvSpPr>
          <p:cNvPr id="4" name="WordArt 69" descr="Weave"/>
          <p:cNvSpPr>
            <a:spLocks noChangeArrowheads="1" noChangeShapeType="1" noTextEdit="1"/>
          </p:cNvSpPr>
          <p:nvPr/>
        </p:nvSpPr>
        <p:spPr bwMode="auto">
          <a:xfrm>
            <a:off x="-24363045" y="5920743"/>
            <a:ext cx="24468058" cy="1043464"/>
          </a:xfrm>
          <a:prstGeom prst="rect">
            <a:avLst/>
          </a:prstGeom>
        </p:spPr>
        <p:txBody>
          <a:bodyPr wrap="none" lIns="97018" tIns="48509" rIns="97018" bIns="48509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pattFill prst="weave">
                  <a:fgClr>
                    <a:srgbClr val="0000FF"/>
                  </a:fgClr>
                  <a:bgClr>
                    <a:srgbClr val="00FF00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Kính chào quý thầy cô giáo và hẹn gặp lại giờ học sau</a:t>
            </a:r>
          </a:p>
        </p:txBody>
      </p:sp>
      <p:pic>
        <p:nvPicPr>
          <p:cNvPr id="7" name="Pintu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76" t="4459" r="32574" b="7355"/>
          <a:stretch>
            <a:fillRect/>
          </a:stretch>
        </p:blipFill>
        <p:spPr bwMode="auto">
          <a:xfrm>
            <a:off x="-3885485" y="0"/>
            <a:ext cx="358576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ayu 2" descr="Hasil gambar untuk tembok tekstur ba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86"/>
          <a:stretch/>
        </p:blipFill>
        <p:spPr bwMode="auto">
          <a:xfrm flipH="1">
            <a:off x="-3480123" y="0"/>
            <a:ext cx="3480124" cy="72009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ntu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74" t="4459" r="28976" b="7355"/>
          <a:stretch>
            <a:fillRect/>
          </a:stretch>
        </p:blipFill>
        <p:spPr bwMode="auto">
          <a:xfrm>
            <a:off x="12625644" y="0"/>
            <a:ext cx="3861419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ayu 1" descr="Hasil gambar untuk tembok tekstur ba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86"/>
          <a:stretch/>
        </p:blipFill>
        <p:spPr bwMode="auto">
          <a:xfrm flipH="1">
            <a:off x="12601576" y="0"/>
            <a:ext cx="3502866" cy="72009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619206" y="-556015"/>
            <a:ext cx="6213826" cy="1647738"/>
          </a:xfrm>
          <a:prstGeom prst="rect">
            <a:avLst/>
          </a:prstGeom>
          <a:effectLst>
            <a:glow rad="127000">
              <a:srgbClr val="00B0F0"/>
            </a:glow>
            <a:outerShdw dir="21540000" algn="ctr" rotWithShape="0">
              <a:srgbClr val="92D050">
                <a:alpha val="0"/>
              </a:srgbClr>
            </a:outerShdw>
          </a:effectLst>
          <a:scene3d>
            <a:camera prst="orthographicFront"/>
            <a:lightRig rig="threePt" dir="t"/>
          </a:scene3d>
          <a:sp3d extrusionH="76200">
            <a:bevelB prst="slope"/>
            <a:extrusionClr>
              <a:srgbClr val="0070C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409377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1.11111E-6 2.53469E-6 L -0.25556 2.53469E-6 " pathEditMode="relative" rAng="0" ptsTypes="AA">
                                      <p:cBhvr>
                                        <p:cTn id="14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animMotion origin="layout" path="M -0.45903 2.53469E-6 L 0.51597 2.53469E-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5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animMotion origin="layout" path="M 8.33333E-7 2.53469E-6 L 0.24635 2.53469E-6 " pathEditMode="relative" rAng="0" ptsTypes="AA">
                                      <p:cBhvr>
                                        <p:cTn id="18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6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animMotion origin="layout" path="M 0.01216 2.53469E-6 L -0.51336 0.00092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8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06 -0.41273 L 0.09206 -0.4125 C 0.09401 -0.40579 0.0957 -0.39884 0.09792 -0.39213 C 0.09883 -0.38912 0.10039 -0.38681 0.1013 -0.3838 C 0.10195 -0.38194 0.10195 -0.37963 0.10247 -0.37778 C 0.10391 -0.37338 0.1056 -0.36944 0.10716 -0.36551 L 0.10938 -0.35926 C 0.11263 -0.34236 0.10729 -0.36898 0.11523 -0.34074 C 0.1168 -0.33542 0.11875 -0.33032 0.11979 -0.32454 C 0.12018 -0.32245 0.12044 -0.32014 0.12096 -0.31852 C 0.12096 -0.31829 0.12669 -0.30278 0.12786 -0.3 C 0.12865 -0.29792 0.12917 -0.2956 0.13021 -0.29375 C 0.13385 -0.28727 0.1319 -0.2912 0.13594 -0.28148 C 0.13867 -0.26736 0.13516 -0.28264 0.13945 -0.2713 C 0.14036 -0.26875 0.14089 -0.26574 0.1418 -0.26296 C 0.14987 -0.24005 0.14154 -0.26458 0.14753 -0.25046 C 0.14922 -0.24676 0.15013 -0.24167 0.15208 -0.23843 C 0.15286 -0.23681 0.15378 -0.23588 0.15443 -0.23426 C 0.15677 -0.22893 0.16133 -0.21782 0.16133 -0.21759 C 0.16172 -0.21574 0.16185 -0.21366 0.1625 -0.21157 C 0.16302 -0.21018 0.16432 -0.20926 0.16484 -0.20764 C 0.17305 -0.17847 0.16263 -0.20718 0.1694 -0.18889 C 0.16979 -0.18727 0.17031 -0.18518 0.17057 -0.1831 C 0.17109 -0.1794 0.17109 -0.17616 0.17174 -0.17268 C 0.17227 -0.1706 0.17331 -0.16875 0.17409 -0.16667 C 0.17839 -0.13565 0.17148 -0.18241 0.17747 -0.15023 C 0.17813 -0.14699 0.17813 -0.14329 0.17865 -0.14005 C 0.18099 -0.12616 0.1806 -0.13356 0.18333 -0.12083 C 0.18424 -0.11759 0.18477 -0.11319 0.18555 -0.10926 C 0.18594 -0.10648 0.1862 -0.10486 0.18672 -0.10231 C 0.1875 -0.10023 0.18841 -0.09722 0.18906 -0.09491 C 0.19063 -0.08796 0.19102 -0.0794 0.19362 -0.07431 C 0.19792 -0.06505 0.19818 -0.06505 0.20065 -0.05579 C 0.20221 -0.04907 0.20221 -0.04051 0.20521 -0.03542 L 0.20977 -0.02708 C 0.21055 -0.02384 0.2112 -0.02153 0.21211 -0.01898 C 0.21315 -0.01551 0.21445 -0.01343 0.21563 -0.01018 C 0.22409 0.01019 0.21003 -0.02315 0.22135 0.00394 C 0.22174 0.00579 0.22188 0.00833 0.22253 0.00972 C 0.22305 0.01204 0.22435 0.01273 0.22487 0.01389 C 0.23008 0.03287 0.22422 0.02153 0.22943 0.03079 C 0.23268 0.04769 0.22813 0.02685 0.23294 0.04074 C 0.23346 0.04236 0.23346 0.04537 0.23411 0.04676 C 0.23542 0.05116 0.23776 0.05463 0.23867 0.05926 C 0.23906 0.06111 0.23919 0.06343 0.23984 0.06528 C 0.24076 0.06759 0.24219 0.06921 0.24323 0.0713 C 0.24401 0.07407 0.24479 0.07685 0.24557 0.07963 C 0.24635 0.08171 0.24727 0.08357 0.24805 0.08565 C 0.24844 0.08796 0.24844 0.09005 0.24909 0.0919 C 0.25 0.09421 0.2513 0.09607 0.2526 0.09815 C 0.25286 0.1 0.25313 0.10255 0.25365 0.10417 C 0.25547 0.10995 0.25716 0.11227 0.25938 0.11667 C 0.26068 0.12338 0.26068 0.12407 0.26289 0.13079 C 0.26354 0.13333 0.26458 0.13472 0.26523 0.13704 C 0.26628 0.14097 0.2668 0.14514 0.26745 0.14931 C 0.26784 0.15139 0.26849 0.15324 0.26862 0.15556 C 0.26914 0.1588 0.26927 0.1625 0.26979 0.16574 C 0.27044 0.16921 0.27148 0.17245 0.27214 0.17593 C 0.2737 0.1838 0.27279 0.18333 0.27448 0.19028 C 0.27826 0.20556 0.27513 0.19213 0.27904 0.20463 C 0.28034 0.20903 0.28333 0.22176 0.28594 0.22732 C 0.28737 0.23032 0.28906 0.23287 0.29063 0.23542 C 0.29193 0.2375 0.2931 0.23912 0.29401 0.24167 C 0.30234 0.26366 0.28945 0.23032 0.29987 0.25394 C 0.30898 0.27477 0.30104 0.25995 0.30677 0.27037 C 0.30898 0.28241 0.30612 0.2713 0.31133 0.28056 C 0.31237 0.28241 0.31302 0.28495 0.31354 0.28681 C 0.31641 0.29259 0.31745 0.29306 0.32083 0.29699 C 0.33125 0.32523 0.31979 0.29722 0.33008 0.31551 C 0.33633 0.32708 0.33242 0.32245 0.33698 0.33194 C 0.33737 0.33333 0.33841 0.33449 0.33919 0.33611 C 0.34023 0.33796 0.34036 0.34051 0.34154 0.34213 C 0.34258 0.34398 0.34375 0.34491 0.34492 0.3463 C 0.34518 0.34838 0.34518 0.35069 0.34609 0.35255 C 0.34714 0.3544 0.34831 0.35509 0.34948 0.35648 C 0.35104 0.35857 0.35273 0.36065 0.35404 0.36273 C 0.35859 0.36806 0.35755 0.3662 0.36211 0.37292 C 0.36302 0.37431 0.3638 0.37546 0.36445 0.37708 C 0.36536 0.37894 0.36563 0.38171 0.3668 0.3831 C 0.3681 0.38519 0.36979 0.38588 0.37135 0.38727 C 0.37253 0.38935 0.37396 0.39097 0.37487 0.39352 C 0.37552 0.39537 0.37513 0.39815 0.37604 0.39954 C 0.37682 0.40116 0.37839 0.40069 0.37943 0.40162 C 0.38073 0.40278 0.38164 0.40463 0.38294 0.40579 C 0.38398 0.40671 0.38516 0.40718 0.38633 0.40787 C 0.38945 0.40926 0.39557 0.41204 0.39557 0.41227 C 0.39818 0.41505 0.40078 0.41852 0.40365 0.42014 C 0.40547 0.4213 0.40755 0.42153 0.40964 0.42222 C 0.41055 0.42361 0.41159 0.42523 0.41302 0.42639 C 0.41497 0.42778 0.41888 0.42824 0.42096 0.43032 C 0.42461 0.43403 0.42747 0.44005 0.43138 0.44282 C 0.43333 0.44398 0.43529 0.44537 0.43711 0.44676 C 0.43867 0.44815 0.4401 0.45 0.4418 0.45093 C 0.44492 0.45278 0.44792 0.45324 0.45104 0.45509 L 0.45794 0.45903 C 0.45872 0.46042 0.45938 0.46204 0.46016 0.46319 C 0.4612 0.46482 0.4625 0.46551 0.46354 0.46736 C 0.46888 0.47662 0.46263 0.47153 0.46927 0.47546 C 0.46966 0.47755 0.46979 0.47986 0.47044 0.48171 C 0.47175 0.48495 0.47357 0.48727 0.47513 0.48982 C 0.47617 0.4919 0.478 0.49352 0.47852 0.49607 C 0.48034 0.50232 0.48255 0.51204 0.48659 0.51458 C 0.48893 0.51597 0.49141 0.51644 0.49349 0.51852 C 0.49544 0.5206 0.4974 0.52292 0.49935 0.52477 C 0.50078 0.52616 0.50247 0.52732 0.50391 0.52894 C 0.50508 0.53009 0.50612 0.53194 0.50742 0.5331 C 0.50885 0.53403 0.51055 0.53426 0.51198 0.53495 C 0.51445 0.53634 0.51654 0.53819 0.51901 0.53912 C 0.52044 0.53982 0.52201 0.54051 0.5237 0.5412 C 0.52474 0.5419 0.52591 0.54282 0.52708 0.54329 C 0.53099 0.54491 0.53477 0.54514 0.53854 0.54745 C 0.54922 0.55347 0.53242 0.54398 0.54779 0.55139 C 0.55013 0.55255 0.55221 0.5544 0.55456 0.55556 C 0.55742 0.55694 0.56237 0.55787 0.5651 0.55972 C 0.5668 0.56065 0.5681 0.5625 0.56979 0.56366 C 0.57565 0.56829 0.57357 0.56366 0.58242 0.56991 C 0.58451 0.5713 0.5862 0.57292 0.58828 0.57407 C 0.59336 0.57685 0.60234 0.57732 0.60677 0.57801 C 0.6151 0.57755 0.62357 0.57708 0.63203 0.57616 C 0.63438 0.57569 0.63659 0.57477 0.63893 0.57407 C 0.64583 0.57222 0.6474 0.57222 0.65391 0.56991 C 0.65781 0.56852 0.66159 0.56667 0.6655 0.56574 C 0.68164 0.56273 0.6724 0.56412 0.69323 0.56181 C 0.72747 0.54144 0.68945 0.56319 0.79362 0.55764 C 0.79935 0.55741 0.80508 0.55463 0.81081 0.55347 C 0.8155 0.55255 0.82005 0.55232 0.82474 0.55139 C 0.82813 0.55093 0.83164 0.55 0.83516 0.54931 C 0.84089 0.54861 0.84661 0.54815 0.85234 0.54745 C 0.85547 0.54676 0.85859 0.54607 0.86159 0.54537 C 0.86432 0.54468 0.86706 0.54352 0.86966 0.54329 C 0.87656 0.54236 0.88359 0.5419 0.8905 0.5412 L 0.94362 0.54329 C 0.94479 0.54329 0.94583 0.54537 0.94701 0.54537 C 0.9543 0.54537 0.96159 0.54398 0.96901 0.54329 C 0.96745 0.54259 0.96589 0.5419 0.96432 0.5412 C 0.96315 0.54051 0.96211 0.53958 0.96081 0.53912 C 0.95898 0.53819 0.95703 0.53773 0.95508 0.53704 C 0.94766 0.52384 0.95352 0.53241 0.93086 0.53102 C 0.92813 0.53079 0.92552 0.53102 0.92279 0.53102 " pathEditMode="relative" rAng="0" ptsTypes="AAAAAAAAAAAAAAAAAAAAAAAAAAAAAAAAAAAAAAAAAAAAAAAAAAAAAAAAAAAAAAAAAAAAAAAAAAAAAAAAAAAAAAAAAAAA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41" y="4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ser pos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"/>
            <a:ext cx="12601575" cy="72209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255412" y="880120"/>
            <a:ext cx="6300788" cy="65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018" tIns="48509" rIns="97018" bIns="48509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2820" y="2010251"/>
            <a:ext cx="12463744" cy="6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8" tIns="48509" rIns="97018" bIns="48509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i="1">
                <a:solidFill>
                  <a:srgbClr val="0000FF"/>
                </a:solidFill>
                <a:cs typeface="Times New Roman" pitchFamily="18" charset="0"/>
              </a:rPr>
              <a:t>     </a:t>
            </a:r>
            <a:r>
              <a:rPr lang="en-US" sz="3400" b="1" i="1" u="sng">
                <a:solidFill>
                  <a:srgbClr val="0000FF"/>
                </a:solidFill>
                <a:cs typeface="Times New Roman" pitchFamily="18" charset="0"/>
              </a:rPr>
              <a:t>Ổn định</a:t>
            </a:r>
            <a:r>
              <a:rPr lang="en-US" sz="3400" b="1" i="1">
                <a:solidFill>
                  <a:srgbClr val="0000FF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41567" y="3462302"/>
            <a:ext cx="12601576" cy="6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8" tIns="48509" rIns="97018" bIns="48509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400" b="1" i="1"/>
              <a:t>Mời quý thầy, cô và các em nghe </a:t>
            </a:r>
          </a:p>
        </p:txBody>
      </p:sp>
    </p:spTree>
    <p:extLst>
      <p:ext uri="{BB962C8B-B14F-4D97-AF65-F5344CB8AC3E}">
        <p14:creationId xmlns:p14="http://schemas.microsoft.com/office/powerpoint/2010/main" xmlns="" val="11128779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D:\thuc\NH 17-18\HINH ANH\Cau long b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86261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87187" y="1266680"/>
            <a:ext cx="11280160" cy="452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8" tIns="48509" rIns="97018" bIns="48509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9600" b="1" i="1" smtClean="0">
                <a:solidFill>
                  <a:srgbClr val="FF0000"/>
                </a:solidFill>
                <a:latin typeface="VNI-Commerce" pitchFamily="2" charset="0"/>
                <a:cs typeface="Times New Roman" pitchFamily="18" charset="0"/>
              </a:rPr>
              <a:t> </a:t>
            </a:r>
            <a:r>
              <a:rPr lang="en-US" sz="9600" b="1" i="1">
                <a:solidFill>
                  <a:srgbClr val="FF0000"/>
                </a:solidFill>
                <a:latin typeface="VNI-Commerce" pitchFamily="2" charset="0"/>
                <a:cs typeface="Times New Roman" pitchFamily="18" charset="0"/>
              </a:rPr>
              <a:t>Thaày vaø caùc em tìm hieåu tieát hoïc hoâm nay </a:t>
            </a:r>
            <a:r>
              <a:rPr lang="en-US" sz="9600" b="1" i="1" smtClean="0">
                <a:solidFill>
                  <a:srgbClr val="FF0000"/>
                </a:solidFill>
                <a:latin typeface="VNI-Commerce" pitchFamily="2" charset="0"/>
                <a:cs typeface="Times New Roman" pitchFamily="18" charset="0"/>
              </a:rPr>
              <a:t>tieát </a:t>
            </a:r>
            <a:r>
              <a:rPr lang="en-US" sz="9600" b="1" i="1">
                <a:solidFill>
                  <a:srgbClr val="FF0000"/>
                </a:solidFill>
                <a:latin typeface="VNI-Commerce" pitchFamily="2" charset="0"/>
                <a:cs typeface="Times New Roman" pitchFamily="18" charset="0"/>
              </a:rPr>
              <a:t>Ñòa lí</a:t>
            </a:r>
          </a:p>
        </p:txBody>
      </p:sp>
    </p:spTree>
    <p:extLst>
      <p:ext uri="{BB962C8B-B14F-4D97-AF65-F5344CB8AC3E}">
        <p14:creationId xmlns:p14="http://schemas.microsoft.com/office/powerpoint/2010/main" xmlns="" val="155500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12586261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8" tIns="48509" rIns="97018" bIns="48509" anchor="ctr"/>
          <a:lstStyle/>
          <a:p>
            <a:pPr algn="ctr"/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713395" y="6019800"/>
            <a:ext cx="81534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smtClean="0"/>
              <a:t>1- Chỉ </a:t>
            </a:r>
            <a:r>
              <a:rPr lang="en-US" sz="3200"/>
              <a:t>vị trí địa lí và giới hạn của châu Á.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395" y="1066800"/>
            <a:ext cx="8610600" cy="48768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8"/>
          <p:cNvGrpSpPr>
            <a:grpSpLocks/>
          </p:cNvGrpSpPr>
          <p:nvPr/>
        </p:nvGrpSpPr>
        <p:grpSpPr bwMode="auto">
          <a:xfrm>
            <a:off x="6213958" y="1328738"/>
            <a:ext cx="2705100" cy="2373312"/>
            <a:chOff x="3258" y="1092"/>
            <a:chExt cx="1805" cy="1648"/>
          </a:xfrm>
        </p:grpSpPr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4221" y="1138"/>
              <a:ext cx="498" cy="89"/>
            </a:xfrm>
            <a:custGeom>
              <a:avLst/>
              <a:gdLst>
                <a:gd name="T0" fmla="*/ 498 w 498"/>
                <a:gd name="T1" fmla="*/ 89 h 89"/>
                <a:gd name="T2" fmla="*/ 489 w 498"/>
                <a:gd name="T3" fmla="*/ 86 h 89"/>
                <a:gd name="T4" fmla="*/ 483 w 498"/>
                <a:gd name="T5" fmla="*/ 77 h 89"/>
                <a:gd name="T6" fmla="*/ 456 w 498"/>
                <a:gd name="T7" fmla="*/ 65 h 89"/>
                <a:gd name="T8" fmla="*/ 438 w 498"/>
                <a:gd name="T9" fmla="*/ 59 h 89"/>
                <a:gd name="T10" fmla="*/ 390 w 498"/>
                <a:gd name="T11" fmla="*/ 62 h 89"/>
                <a:gd name="T12" fmla="*/ 360 w 498"/>
                <a:gd name="T13" fmla="*/ 68 h 89"/>
                <a:gd name="T14" fmla="*/ 315 w 498"/>
                <a:gd name="T15" fmla="*/ 53 h 89"/>
                <a:gd name="T16" fmla="*/ 288 w 498"/>
                <a:gd name="T17" fmla="*/ 41 h 89"/>
                <a:gd name="T18" fmla="*/ 252 w 498"/>
                <a:gd name="T19" fmla="*/ 38 h 89"/>
                <a:gd name="T20" fmla="*/ 228 w 498"/>
                <a:gd name="T21" fmla="*/ 26 h 89"/>
                <a:gd name="T22" fmla="*/ 219 w 498"/>
                <a:gd name="T23" fmla="*/ 17 h 89"/>
                <a:gd name="T24" fmla="*/ 204 w 498"/>
                <a:gd name="T25" fmla="*/ 29 h 89"/>
                <a:gd name="T26" fmla="*/ 198 w 498"/>
                <a:gd name="T27" fmla="*/ 47 h 89"/>
                <a:gd name="T28" fmla="*/ 168 w 498"/>
                <a:gd name="T29" fmla="*/ 44 h 89"/>
                <a:gd name="T30" fmla="*/ 150 w 498"/>
                <a:gd name="T31" fmla="*/ 53 h 89"/>
                <a:gd name="T32" fmla="*/ 129 w 498"/>
                <a:gd name="T33" fmla="*/ 50 h 89"/>
                <a:gd name="T34" fmla="*/ 147 w 498"/>
                <a:gd name="T35" fmla="*/ 47 h 89"/>
                <a:gd name="T36" fmla="*/ 129 w 498"/>
                <a:gd name="T37" fmla="*/ 44 h 89"/>
                <a:gd name="T38" fmla="*/ 126 w 498"/>
                <a:gd name="T39" fmla="*/ 62 h 89"/>
                <a:gd name="T40" fmla="*/ 108 w 498"/>
                <a:gd name="T41" fmla="*/ 53 h 89"/>
                <a:gd name="T42" fmla="*/ 90 w 498"/>
                <a:gd name="T43" fmla="*/ 47 h 89"/>
                <a:gd name="T44" fmla="*/ 27 w 498"/>
                <a:gd name="T45" fmla="*/ 8 h 89"/>
                <a:gd name="T46" fmla="*/ 0 w 498"/>
                <a:gd name="T47" fmla="*/ 5 h 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98" h="89">
                  <a:moveTo>
                    <a:pt x="498" y="89"/>
                  </a:moveTo>
                  <a:cubicBezTo>
                    <a:pt x="495" y="88"/>
                    <a:pt x="491" y="88"/>
                    <a:pt x="489" y="86"/>
                  </a:cubicBezTo>
                  <a:cubicBezTo>
                    <a:pt x="486" y="84"/>
                    <a:pt x="486" y="79"/>
                    <a:pt x="483" y="77"/>
                  </a:cubicBezTo>
                  <a:cubicBezTo>
                    <a:pt x="475" y="72"/>
                    <a:pt x="465" y="69"/>
                    <a:pt x="456" y="65"/>
                  </a:cubicBezTo>
                  <a:cubicBezTo>
                    <a:pt x="450" y="62"/>
                    <a:pt x="438" y="59"/>
                    <a:pt x="438" y="59"/>
                  </a:cubicBezTo>
                  <a:cubicBezTo>
                    <a:pt x="410" y="68"/>
                    <a:pt x="426" y="66"/>
                    <a:pt x="390" y="62"/>
                  </a:cubicBezTo>
                  <a:cubicBezTo>
                    <a:pt x="350" y="49"/>
                    <a:pt x="395" y="56"/>
                    <a:pt x="360" y="68"/>
                  </a:cubicBezTo>
                  <a:cubicBezTo>
                    <a:pt x="349" y="51"/>
                    <a:pt x="337" y="55"/>
                    <a:pt x="315" y="53"/>
                  </a:cubicBezTo>
                  <a:cubicBezTo>
                    <a:pt x="307" y="48"/>
                    <a:pt x="288" y="41"/>
                    <a:pt x="288" y="41"/>
                  </a:cubicBezTo>
                  <a:cubicBezTo>
                    <a:pt x="275" y="45"/>
                    <a:pt x="266" y="40"/>
                    <a:pt x="252" y="38"/>
                  </a:cubicBezTo>
                  <a:cubicBezTo>
                    <a:pt x="232" y="25"/>
                    <a:pt x="241" y="26"/>
                    <a:pt x="228" y="26"/>
                  </a:cubicBezTo>
                  <a:cubicBezTo>
                    <a:pt x="221" y="16"/>
                    <a:pt x="226" y="17"/>
                    <a:pt x="219" y="17"/>
                  </a:cubicBezTo>
                  <a:cubicBezTo>
                    <a:pt x="209" y="20"/>
                    <a:pt x="209" y="18"/>
                    <a:pt x="204" y="29"/>
                  </a:cubicBezTo>
                  <a:cubicBezTo>
                    <a:pt x="201" y="35"/>
                    <a:pt x="198" y="47"/>
                    <a:pt x="198" y="47"/>
                  </a:cubicBezTo>
                  <a:cubicBezTo>
                    <a:pt x="227" y="57"/>
                    <a:pt x="178" y="47"/>
                    <a:pt x="168" y="44"/>
                  </a:cubicBezTo>
                  <a:cubicBezTo>
                    <a:pt x="162" y="46"/>
                    <a:pt x="157" y="52"/>
                    <a:pt x="150" y="53"/>
                  </a:cubicBezTo>
                  <a:cubicBezTo>
                    <a:pt x="143" y="54"/>
                    <a:pt x="136" y="50"/>
                    <a:pt x="129" y="50"/>
                  </a:cubicBezTo>
                  <a:cubicBezTo>
                    <a:pt x="135" y="49"/>
                    <a:pt x="147" y="53"/>
                    <a:pt x="147" y="47"/>
                  </a:cubicBezTo>
                  <a:cubicBezTo>
                    <a:pt x="147" y="41"/>
                    <a:pt x="129" y="44"/>
                    <a:pt x="129" y="44"/>
                  </a:cubicBezTo>
                  <a:cubicBezTo>
                    <a:pt x="131" y="50"/>
                    <a:pt x="136" y="58"/>
                    <a:pt x="126" y="62"/>
                  </a:cubicBezTo>
                  <a:cubicBezTo>
                    <a:pt x="122" y="64"/>
                    <a:pt x="110" y="54"/>
                    <a:pt x="108" y="53"/>
                  </a:cubicBezTo>
                  <a:cubicBezTo>
                    <a:pt x="102" y="50"/>
                    <a:pt x="90" y="47"/>
                    <a:pt x="90" y="47"/>
                  </a:cubicBezTo>
                  <a:cubicBezTo>
                    <a:pt x="71" y="28"/>
                    <a:pt x="55" y="15"/>
                    <a:pt x="27" y="8"/>
                  </a:cubicBezTo>
                  <a:cubicBezTo>
                    <a:pt x="15" y="0"/>
                    <a:pt x="15" y="5"/>
                    <a:pt x="0" y="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tx2"/>
                      </a:gs>
                      <a:gs pos="100000">
                        <a:srgbClr val="CCFFFF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3735" y="1092"/>
              <a:ext cx="549" cy="113"/>
            </a:xfrm>
            <a:custGeom>
              <a:avLst/>
              <a:gdLst>
                <a:gd name="T0" fmla="*/ 549 w 549"/>
                <a:gd name="T1" fmla="*/ 78 h 113"/>
                <a:gd name="T2" fmla="*/ 495 w 549"/>
                <a:gd name="T3" fmla="*/ 63 h 113"/>
                <a:gd name="T4" fmla="*/ 357 w 549"/>
                <a:gd name="T5" fmla="*/ 60 h 113"/>
                <a:gd name="T6" fmla="*/ 303 w 549"/>
                <a:gd name="T7" fmla="*/ 69 h 113"/>
                <a:gd name="T8" fmla="*/ 309 w 549"/>
                <a:gd name="T9" fmla="*/ 54 h 113"/>
                <a:gd name="T10" fmla="*/ 327 w 549"/>
                <a:gd name="T11" fmla="*/ 45 h 113"/>
                <a:gd name="T12" fmla="*/ 300 w 549"/>
                <a:gd name="T13" fmla="*/ 24 h 113"/>
                <a:gd name="T14" fmla="*/ 222 w 549"/>
                <a:gd name="T15" fmla="*/ 9 h 113"/>
                <a:gd name="T16" fmla="*/ 204 w 549"/>
                <a:gd name="T17" fmla="*/ 3 h 113"/>
                <a:gd name="T18" fmla="*/ 195 w 549"/>
                <a:gd name="T19" fmla="*/ 0 h 113"/>
                <a:gd name="T20" fmla="*/ 159 w 549"/>
                <a:gd name="T21" fmla="*/ 15 h 113"/>
                <a:gd name="T22" fmla="*/ 96 w 549"/>
                <a:gd name="T23" fmla="*/ 18 h 113"/>
                <a:gd name="T24" fmla="*/ 63 w 549"/>
                <a:gd name="T25" fmla="*/ 36 h 113"/>
                <a:gd name="T26" fmla="*/ 60 w 549"/>
                <a:gd name="T27" fmla="*/ 51 h 113"/>
                <a:gd name="T28" fmla="*/ 69 w 549"/>
                <a:gd name="T29" fmla="*/ 57 h 113"/>
                <a:gd name="T30" fmla="*/ 0 w 549"/>
                <a:gd name="T31" fmla="*/ 63 h 113"/>
                <a:gd name="T32" fmla="*/ 30 w 549"/>
                <a:gd name="T33" fmla="*/ 84 h 113"/>
                <a:gd name="T34" fmla="*/ 27 w 549"/>
                <a:gd name="T35" fmla="*/ 108 h 113"/>
                <a:gd name="T36" fmla="*/ 12 w 549"/>
                <a:gd name="T37" fmla="*/ 81 h 113"/>
                <a:gd name="T38" fmla="*/ 15 w 549"/>
                <a:gd name="T39" fmla="*/ 72 h 113"/>
                <a:gd name="T40" fmla="*/ 27 w 549"/>
                <a:gd name="T41" fmla="*/ 78 h 113"/>
                <a:gd name="T42" fmla="*/ 3 w 549"/>
                <a:gd name="T43" fmla="*/ 69 h 113"/>
                <a:gd name="T44" fmla="*/ 75 w 549"/>
                <a:gd name="T45" fmla="*/ 102 h 1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9" h="113">
                  <a:moveTo>
                    <a:pt x="549" y="78"/>
                  </a:moveTo>
                  <a:cubicBezTo>
                    <a:pt x="531" y="72"/>
                    <a:pt x="515" y="67"/>
                    <a:pt x="495" y="63"/>
                  </a:cubicBezTo>
                  <a:cubicBezTo>
                    <a:pt x="455" y="76"/>
                    <a:pt x="397" y="62"/>
                    <a:pt x="357" y="60"/>
                  </a:cubicBezTo>
                  <a:cubicBezTo>
                    <a:pt x="339" y="63"/>
                    <a:pt x="320" y="63"/>
                    <a:pt x="303" y="69"/>
                  </a:cubicBezTo>
                  <a:cubicBezTo>
                    <a:pt x="284" y="64"/>
                    <a:pt x="288" y="68"/>
                    <a:pt x="309" y="54"/>
                  </a:cubicBezTo>
                  <a:cubicBezTo>
                    <a:pt x="321" y="46"/>
                    <a:pt x="315" y="49"/>
                    <a:pt x="327" y="45"/>
                  </a:cubicBezTo>
                  <a:cubicBezTo>
                    <a:pt x="333" y="28"/>
                    <a:pt x="313" y="27"/>
                    <a:pt x="300" y="24"/>
                  </a:cubicBezTo>
                  <a:cubicBezTo>
                    <a:pt x="274" y="7"/>
                    <a:pt x="254" y="11"/>
                    <a:pt x="222" y="9"/>
                  </a:cubicBezTo>
                  <a:cubicBezTo>
                    <a:pt x="216" y="7"/>
                    <a:pt x="210" y="5"/>
                    <a:pt x="204" y="3"/>
                  </a:cubicBezTo>
                  <a:cubicBezTo>
                    <a:pt x="201" y="2"/>
                    <a:pt x="195" y="0"/>
                    <a:pt x="195" y="0"/>
                  </a:cubicBezTo>
                  <a:cubicBezTo>
                    <a:pt x="155" y="5"/>
                    <a:pt x="180" y="13"/>
                    <a:pt x="159" y="15"/>
                  </a:cubicBezTo>
                  <a:cubicBezTo>
                    <a:pt x="138" y="17"/>
                    <a:pt x="117" y="17"/>
                    <a:pt x="96" y="18"/>
                  </a:cubicBezTo>
                  <a:cubicBezTo>
                    <a:pt x="72" y="26"/>
                    <a:pt x="81" y="30"/>
                    <a:pt x="63" y="36"/>
                  </a:cubicBezTo>
                  <a:cubicBezTo>
                    <a:pt x="62" y="41"/>
                    <a:pt x="59" y="46"/>
                    <a:pt x="60" y="51"/>
                  </a:cubicBezTo>
                  <a:cubicBezTo>
                    <a:pt x="61" y="54"/>
                    <a:pt x="72" y="56"/>
                    <a:pt x="69" y="57"/>
                  </a:cubicBezTo>
                  <a:cubicBezTo>
                    <a:pt x="47" y="63"/>
                    <a:pt x="23" y="60"/>
                    <a:pt x="0" y="63"/>
                  </a:cubicBezTo>
                  <a:cubicBezTo>
                    <a:pt x="10" y="77"/>
                    <a:pt x="20" y="70"/>
                    <a:pt x="30" y="84"/>
                  </a:cubicBezTo>
                  <a:cubicBezTo>
                    <a:pt x="32" y="97"/>
                    <a:pt x="43" y="113"/>
                    <a:pt x="27" y="108"/>
                  </a:cubicBezTo>
                  <a:cubicBezTo>
                    <a:pt x="24" y="98"/>
                    <a:pt x="12" y="81"/>
                    <a:pt x="12" y="81"/>
                  </a:cubicBezTo>
                  <a:cubicBezTo>
                    <a:pt x="13" y="78"/>
                    <a:pt x="12" y="73"/>
                    <a:pt x="15" y="72"/>
                  </a:cubicBezTo>
                  <a:cubicBezTo>
                    <a:pt x="28" y="67"/>
                    <a:pt x="27" y="73"/>
                    <a:pt x="27" y="78"/>
                  </a:cubicBezTo>
                  <a:lnTo>
                    <a:pt x="3" y="69"/>
                  </a:lnTo>
                  <a:lnTo>
                    <a:pt x="75" y="102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tx2"/>
                      </a:gs>
                      <a:gs pos="100000">
                        <a:srgbClr val="CCFFFF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3610" y="1161"/>
              <a:ext cx="140" cy="111"/>
            </a:xfrm>
            <a:custGeom>
              <a:avLst/>
              <a:gdLst>
                <a:gd name="T0" fmla="*/ 140 w 140"/>
                <a:gd name="T1" fmla="*/ 15 h 111"/>
                <a:gd name="T2" fmla="*/ 113 w 140"/>
                <a:gd name="T3" fmla="*/ 21 h 111"/>
                <a:gd name="T4" fmla="*/ 92 w 140"/>
                <a:gd name="T5" fmla="*/ 36 h 111"/>
                <a:gd name="T6" fmla="*/ 119 w 140"/>
                <a:gd name="T7" fmla="*/ 78 h 111"/>
                <a:gd name="T8" fmla="*/ 128 w 140"/>
                <a:gd name="T9" fmla="*/ 105 h 111"/>
                <a:gd name="T10" fmla="*/ 110 w 140"/>
                <a:gd name="T11" fmla="*/ 111 h 111"/>
                <a:gd name="T12" fmla="*/ 95 w 140"/>
                <a:gd name="T13" fmla="*/ 78 h 111"/>
                <a:gd name="T14" fmla="*/ 92 w 140"/>
                <a:gd name="T15" fmla="*/ 69 h 111"/>
                <a:gd name="T16" fmla="*/ 80 w 140"/>
                <a:gd name="T17" fmla="*/ 51 h 111"/>
                <a:gd name="T18" fmla="*/ 74 w 140"/>
                <a:gd name="T19" fmla="*/ 33 h 111"/>
                <a:gd name="T20" fmla="*/ 56 w 140"/>
                <a:gd name="T21" fmla="*/ 18 h 111"/>
                <a:gd name="T22" fmla="*/ 32 w 140"/>
                <a:gd name="T23" fmla="*/ 6 h 111"/>
                <a:gd name="T24" fmla="*/ 20 w 140"/>
                <a:gd name="T25" fmla="*/ 3 h 111"/>
                <a:gd name="T26" fmla="*/ 8 w 140"/>
                <a:gd name="T27" fmla="*/ 27 h 111"/>
                <a:gd name="T28" fmla="*/ 5 w 140"/>
                <a:gd name="T29" fmla="*/ 30 h 111"/>
                <a:gd name="T30" fmla="*/ 8 w 140"/>
                <a:gd name="T31" fmla="*/ 27 h 111"/>
                <a:gd name="T32" fmla="*/ 2 w 140"/>
                <a:gd name="T33" fmla="*/ 27 h 111"/>
                <a:gd name="T34" fmla="*/ 8 w 140"/>
                <a:gd name="T35" fmla="*/ 24 h 111"/>
                <a:gd name="T36" fmla="*/ 5 w 140"/>
                <a:gd name="T37" fmla="*/ 27 h 111"/>
                <a:gd name="T38" fmla="*/ 14 w 140"/>
                <a:gd name="T39" fmla="*/ 63 h 111"/>
                <a:gd name="T40" fmla="*/ 29 w 140"/>
                <a:gd name="T41" fmla="*/ 66 h 111"/>
                <a:gd name="T42" fmla="*/ 23 w 140"/>
                <a:gd name="T43" fmla="*/ 60 h 111"/>
                <a:gd name="T44" fmla="*/ 17 w 140"/>
                <a:gd name="T45" fmla="*/ 42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0" h="111">
                  <a:moveTo>
                    <a:pt x="140" y="15"/>
                  </a:moveTo>
                  <a:cubicBezTo>
                    <a:pt x="128" y="11"/>
                    <a:pt x="125" y="17"/>
                    <a:pt x="113" y="21"/>
                  </a:cubicBezTo>
                  <a:cubicBezTo>
                    <a:pt x="91" y="14"/>
                    <a:pt x="63" y="17"/>
                    <a:pt x="92" y="36"/>
                  </a:cubicBezTo>
                  <a:cubicBezTo>
                    <a:pt x="97" y="52"/>
                    <a:pt x="105" y="69"/>
                    <a:pt x="119" y="78"/>
                  </a:cubicBezTo>
                  <a:cubicBezTo>
                    <a:pt x="120" y="80"/>
                    <a:pt x="139" y="97"/>
                    <a:pt x="128" y="105"/>
                  </a:cubicBezTo>
                  <a:cubicBezTo>
                    <a:pt x="123" y="109"/>
                    <a:pt x="110" y="111"/>
                    <a:pt x="110" y="111"/>
                  </a:cubicBezTo>
                  <a:cubicBezTo>
                    <a:pt x="100" y="97"/>
                    <a:pt x="112" y="89"/>
                    <a:pt x="95" y="78"/>
                  </a:cubicBezTo>
                  <a:cubicBezTo>
                    <a:pt x="94" y="75"/>
                    <a:pt x="94" y="72"/>
                    <a:pt x="92" y="69"/>
                  </a:cubicBezTo>
                  <a:cubicBezTo>
                    <a:pt x="88" y="63"/>
                    <a:pt x="84" y="57"/>
                    <a:pt x="80" y="51"/>
                  </a:cubicBezTo>
                  <a:cubicBezTo>
                    <a:pt x="76" y="46"/>
                    <a:pt x="79" y="37"/>
                    <a:pt x="74" y="33"/>
                  </a:cubicBezTo>
                  <a:cubicBezTo>
                    <a:pt x="61" y="25"/>
                    <a:pt x="68" y="30"/>
                    <a:pt x="56" y="18"/>
                  </a:cubicBezTo>
                  <a:cubicBezTo>
                    <a:pt x="51" y="3"/>
                    <a:pt x="47" y="2"/>
                    <a:pt x="32" y="6"/>
                  </a:cubicBezTo>
                  <a:cubicBezTo>
                    <a:pt x="28" y="5"/>
                    <a:pt x="23" y="0"/>
                    <a:pt x="20" y="3"/>
                  </a:cubicBezTo>
                  <a:cubicBezTo>
                    <a:pt x="19" y="4"/>
                    <a:pt x="18" y="37"/>
                    <a:pt x="8" y="27"/>
                  </a:cubicBezTo>
                  <a:cubicBezTo>
                    <a:pt x="7" y="28"/>
                    <a:pt x="6" y="29"/>
                    <a:pt x="5" y="30"/>
                  </a:cubicBezTo>
                  <a:cubicBezTo>
                    <a:pt x="6" y="29"/>
                    <a:pt x="7" y="28"/>
                    <a:pt x="8" y="27"/>
                  </a:cubicBezTo>
                  <a:cubicBezTo>
                    <a:pt x="6" y="27"/>
                    <a:pt x="4" y="27"/>
                    <a:pt x="2" y="27"/>
                  </a:cubicBezTo>
                  <a:cubicBezTo>
                    <a:pt x="4" y="26"/>
                    <a:pt x="6" y="25"/>
                    <a:pt x="8" y="24"/>
                  </a:cubicBezTo>
                  <a:cubicBezTo>
                    <a:pt x="7" y="25"/>
                    <a:pt x="6" y="26"/>
                    <a:pt x="5" y="27"/>
                  </a:cubicBezTo>
                  <a:cubicBezTo>
                    <a:pt x="27" y="34"/>
                    <a:pt x="0" y="51"/>
                    <a:pt x="14" y="63"/>
                  </a:cubicBezTo>
                  <a:cubicBezTo>
                    <a:pt x="18" y="66"/>
                    <a:pt x="24" y="68"/>
                    <a:pt x="29" y="66"/>
                  </a:cubicBezTo>
                  <a:cubicBezTo>
                    <a:pt x="32" y="65"/>
                    <a:pt x="25" y="62"/>
                    <a:pt x="23" y="60"/>
                  </a:cubicBezTo>
                  <a:lnTo>
                    <a:pt x="17" y="42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tx2"/>
                      </a:gs>
                      <a:gs pos="100000">
                        <a:srgbClr val="CCFFFF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3558" y="1209"/>
              <a:ext cx="150" cy="348"/>
            </a:xfrm>
            <a:custGeom>
              <a:avLst/>
              <a:gdLst>
                <a:gd name="T0" fmla="*/ 102 w 150"/>
                <a:gd name="T1" fmla="*/ 36 h 348"/>
                <a:gd name="T2" fmla="*/ 84 w 150"/>
                <a:gd name="T3" fmla="*/ 33 h 348"/>
                <a:gd name="T4" fmla="*/ 78 w 150"/>
                <a:gd name="T5" fmla="*/ 24 h 348"/>
                <a:gd name="T6" fmla="*/ 21 w 150"/>
                <a:gd name="T7" fmla="*/ 0 h 348"/>
                <a:gd name="T8" fmla="*/ 6 w 150"/>
                <a:gd name="T9" fmla="*/ 12 h 348"/>
                <a:gd name="T10" fmla="*/ 24 w 150"/>
                <a:gd name="T11" fmla="*/ 18 h 348"/>
                <a:gd name="T12" fmla="*/ 42 w 150"/>
                <a:gd name="T13" fmla="*/ 54 h 348"/>
                <a:gd name="T14" fmla="*/ 60 w 150"/>
                <a:gd name="T15" fmla="*/ 69 h 348"/>
                <a:gd name="T16" fmla="*/ 63 w 150"/>
                <a:gd name="T17" fmla="*/ 102 h 348"/>
                <a:gd name="T18" fmla="*/ 60 w 150"/>
                <a:gd name="T19" fmla="*/ 165 h 348"/>
                <a:gd name="T20" fmla="*/ 60 w 150"/>
                <a:gd name="T21" fmla="*/ 183 h 348"/>
                <a:gd name="T22" fmla="*/ 75 w 150"/>
                <a:gd name="T23" fmla="*/ 219 h 348"/>
                <a:gd name="T24" fmla="*/ 117 w 150"/>
                <a:gd name="T25" fmla="*/ 297 h 348"/>
                <a:gd name="T26" fmla="*/ 150 w 150"/>
                <a:gd name="T27" fmla="*/ 348 h 348"/>
                <a:gd name="T28" fmla="*/ 141 w 150"/>
                <a:gd name="T29" fmla="*/ 339 h 3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0" h="348">
                  <a:moveTo>
                    <a:pt x="102" y="36"/>
                  </a:moveTo>
                  <a:cubicBezTo>
                    <a:pt x="96" y="35"/>
                    <a:pt x="89" y="36"/>
                    <a:pt x="84" y="33"/>
                  </a:cubicBezTo>
                  <a:cubicBezTo>
                    <a:pt x="81" y="31"/>
                    <a:pt x="81" y="26"/>
                    <a:pt x="78" y="24"/>
                  </a:cubicBezTo>
                  <a:cubicBezTo>
                    <a:pt x="63" y="14"/>
                    <a:pt x="38" y="11"/>
                    <a:pt x="21" y="0"/>
                  </a:cubicBezTo>
                  <a:cubicBezTo>
                    <a:pt x="20" y="0"/>
                    <a:pt x="0" y="5"/>
                    <a:pt x="6" y="12"/>
                  </a:cubicBezTo>
                  <a:cubicBezTo>
                    <a:pt x="10" y="17"/>
                    <a:pt x="24" y="18"/>
                    <a:pt x="24" y="18"/>
                  </a:cubicBezTo>
                  <a:cubicBezTo>
                    <a:pt x="32" y="29"/>
                    <a:pt x="32" y="44"/>
                    <a:pt x="42" y="54"/>
                  </a:cubicBezTo>
                  <a:cubicBezTo>
                    <a:pt x="48" y="60"/>
                    <a:pt x="54" y="63"/>
                    <a:pt x="60" y="69"/>
                  </a:cubicBezTo>
                  <a:cubicBezTo>
                    <a:pt x="64" y="81"/>
                    <a:pt x="59" y="90"/>
                    <a:pt x="63" y="102"/>
                  </a:cubicBezTo>
                  <a:cubicBezTo>
                    <a:pt x="56" y="123"/>
                    <a:pt x="67" y="144"/>
                    <a:pt x="60" y="165"/>
                  </a:cubicBezTo>
                  <a:cubicBezTo>
                    <a:pt x="68" y="189"/>
                    <a:pt x="60" y="159"/>
                    <a:pt x="60" y="183"/>
                  </a:cubicBezTo>
                  <a:cubicBezTo>
                    <a:pt x="60" y="193"/>
                    <a:pt x="73" y="209"/>
                    <a:pt x="75" y="219"/>
                  </a:cubicBezTo>
                  <a:cubicBezTo>
                    <a:pt x="82" y="248"/>
                    <a:pt x="91" y="279"/>
                    <a:pt x="117" y="297"/>
                  </a:cubicBezTo>
                  <a:cubicBezTo>
                    <a:pt x="129" y="315"/>
                    <a:pt x="130" y="335"/>
                    <a:pt x="150" y="348"/>
                  </a:cubicBezTo>
                  <a:cubicBezTo>
                    <a:pt x="143" y="338"/>
                    <a:pt x="148" y="339"/>
                    <a:pt x="141" y="33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tx2"/>
                      </a:gs>
                      <a:gs pos="100000">
                        <a:srgbClr val="CCFFFF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3292" y="1560"/>
              <a:ext cx="419" cy="309"/>
            </a:xfrm>
            <a:custGeom>
              <a:avLst/>
              <a:gdLst>
                <a:gd name="T0" fmla="*/ 419 w 419"/>
                <a:gd name="T1" fmla="*/ 0 h 309"/>
                <a:gd name="T2" fmla="*/ 248 w 419"/>
                <a:gd name="T3" fmla="*/ 12 h 309"/>
                <a:gd name="T4" fmla="*/ 218 w 419"/>
                <a:gd name="T5" fmla="*/ 27 h 309"/>
                <a:gd name="T6" fmla="*/ 245 w 419"/>
                <a:gd name="T7" fmla="*/ 78 h 309"/>
                <a:gd name="T8" fmla="*/ 269 w 419"/>
                <a:gd name="T9" fmla="*/ 96 h 309"/>
                <a:gd name="T10" fmla="*/ 320 w 419"/>
                <a:gd name="T11" fmla="*/ 96 h 309"/>
                <a:gd name="T12" fmla="*/ 326 w 419"/>
                <a:gd name="T13" fmla="*/ 114 h 309"/>
                <a:gd name="T14" fmla="*/ 293 w 419"/>
                <a:gd name="T15" fmla="*/ 132 h 309"/>
                <a:gd name="T16" fmla="*/ 296 w 419"/>
                <a:gd name="T17" fmla="*/ 150 h 309"/>
                <a:gd name="T18" fmla="*/ 314 w 419"/>
                <a:gd name="T19" fmla="*/ 156 h 309"/>
                <a:gd name="T20" fmla="*/ 326 w 419"/>
                <a:gd name="T21" fmla="*/ 198 h 309"/>
                <a:gd name="T22" fmla="*/ 353 w 419"/>
                <a:gd name="T23" fmla="*/ 207 h 309"/>
                <a:gd name="T24" fmla="*/ 362 w 419"/>
                <a:gd name="T25" fmla="*/ 210 h 309"/>
                <a:gd name="T26" fmla="*/ 347 w 419"/>
                <a:gd name="T27" fmla="*/ 228 h 309"/>
                <a:gd name="T28" fmla="*/ 368 w 419"/>
                <a:gd name="T29" fmla="*/ 294 h 309"/>
                <a:gd name="T30" fmla="*/ 344 w 419"/>
                <a:gd name="T31" fmla="*/ 303 h 309"/>
                <a:gd name="T32" fmla="*/ 317 w 419"/>
                <a:gd name="T33" fmla="*/ 294 h 309"/>
                <a:gd name="T34" fmla="*/ 299 w 419"/>
                <a:gd name="T35" fmla="*/ 282 h 309"/>
                <a:gd name="T36" fmla="*/ 290 w 419"/>
                <a:gd name="T37" fmla="*/ 276 h 309"/>
                <a:gd name="T38" fmla="*/ 299 w 419"/>
                <a:gd name="T39" fmla="*/ 246 h 309"/>
                <a:gd name="T40" fmla="*/ 302 w 419"/>
                <a:gd name="T41" fmla="*/ 237 h 309"/>
                <a:gd name="T42" fmla="*/ 290 w 419"/>
                <a:gd name="T43" fmla="*/ 222 h 309"/>
                <a:gd name="T44" fmla="*/ 281 w 419"/>
                <a:gd name="T45" fmla="*/ 204 h 309"/>
                <a:gd name="T46" fmla="*/ 176 w 419"/>
                <a:gd name="T47" fmla="*/ 180 h 309"/>
                <a:gd name="T48" fmla="*/ 173 w 419"/>
                <a:gd name="T49" fmla="*/ 213 h 309"/>
                <a:gd name="T50" fmla="*/ 38 w 419"/>
                <a:gd name="T51" fmla="*/ 195 h 309"/>
                <a:gd name="T52" fmla="*/ 2 w 419"/>
                <a:gd name="T53" fmla="*/ 192 h 3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19" h="309">
                  <a:moveTo>
                    <a:pt x="419" y="0"/>
                  </a:moveTo>
                  <a:cubicBezTo>
                    <a:pt x="373" y="15"/>
                    <a:pt x="279" y="11"/>
                    <a:pt x="248" y="12"/>
                  </a:cubicBezTo>
                  <a:cubicBezTo>
                    <a:pt x="232" y="15"/>
                    <a:pt x="223" y="12"/>
                    <a:pt x="218" y="27"/>
                  </a:cubicBezTo>
                  <a:cubicBezTo>
                    <a:pt x="222" y="52"/>
                    <a:pt x="224" y="64"/>
                    <a:pt x="245" y="78"/>
                  </a:cubicBezTo>
                  <a:cubicBezTo>
                    <a:pt x="252" y="88"/>
                    <a:pt x="257" y="92"/>
                    <a:pt x="269" y="96"/>
                  </a:cubicBezTo>
                  <a:cubicBezTo>
                    <a:pt x="286" y="95"/>
                    <a:pt x="310" y="82"/>
                    <a:pt x="320" y="96"/>
                  </a:cubicBezTo>
                  <a:cubicBezTo>
                    <a:pt x="324" y="101"/>
                    <a:pt x="326" y="114"/>
                    <a:pt x="326" y="114"/>
                  </a:cubicBezTo>
                  <a:cubicBezTo>
                    <a:pt x="321" y="134"/>
                    <a:pt x="310" y="126"/>
                    <a:pt x="293" y="132"/>
                  </a:cubicBezTo>
                  <a:cubicBezTo>
                    <a:pt x="294" y="138"/>
                    <a:pt x="292" y="145"/>
                    <a:pt x="296" y="150"/>
                  </a:cubicBezTo>
                  <a:cubicBezTo>
                    <a:pt x="300" y="155"/>
                    <a:pt x="314" y="156"/>
                    <a:pt x="314" y="156"/>
                  </a:cubicBezTo>
                  <a:cubicBezTo>
                    <a:pt x="310" y="172"/>
                    <a:pt x="309" y="190"/>
                    <a:pt x="326" y="198"/>
                  </a:cubicBezTo>
                  <a:cubicBezTo>
                    <a:pt x="326" y="198"/>
                    <a:pt x="348" y="205"/>
                    <a:pt x="353" y="207"/>
                  </a:cubicBezTo>
                  <a:cubicBezTo>
                    <a:pt x="356" y="208"/>
                    <a:pt x="362" y="210"/>
                    <a:pt x="362" y="210"/>
                  </a:cubicBezTo>
                  <a:cubicBezTo>
                    <a:pt x="367" y="224"/>
                    <a:pt x="359" y="224"/>
                    <a:pt x="347" y="228"/>
                  </a:cubicBezTo>
                  <a:cubicBezTo>
                    <a:pt x="351" y="252"/>
                    <a:pt x="362" y="271"/>
                    <a:pt x="368" y="294"/>
                  </a:cubicBezTo>
                  <a:cubicBezTo>
                    <a:pt x="359" y="308"/>
                    <a:pt x="358" y="309"/>
                    <a:pt x="344" y="303"/>
                  </a:cubicBezTo>
                  <a:cubicBezTo>
                    <a:pt x="335" y="299"/>
                    <a:pt x="325" y="299"/>
                    <a:pt x="317" y="294"/>
                  </a:cubicBezTo>
                  <a:cubicBezTo>
                    <a:pt x="311" y="290"/>
                    <a:pt x="305" y="286"/>
                    <a:pt x="299" y="282"/>
                  </a:cubicBezTo>
                  <a:cubicBezTo>
                    <a:pt x="296" y="280"/>
                    <a:pt x="290" y="276"/>
                    <a:pt x="290" y="276"/>
                  </a:cubicBezTo>
                  <a:cubicBezTo>
                    <a:pt x="295" y="258"/>
                    <a:pt x="292" y="268"/>
                    <a:pt x="299" y="246"/>
                  </a:cubicBezTo>
                  <a:cubicBezTo>
                    <a:pt x="300" y="243"/>
                    <a:pt x="302" y="237"/>
                    <a:pt x="302" y="237"/>
                  </a:cubicBezTo>
                  <a:cubicBezTo>
                    <a:pt x="296" y="212"/>
                    <a:pt x="305" y="234"/>
                    <a:pt x="290" y="222"/>
                  </a:cubicBezTo>
                  <a:cubicBezTo>
                    <a:pt x="276" y="211"/>
                    <a:pt x="291" y="216"/>
                    <a:pt x="281" y="204"/>
                  </a:cubicBezTo>
                  <a:cubicBezTo>
                    <a:pt x="267" y="187"/>
                    <a:pt x="196" y="182"/>
                    <a:pt x="176" y="180"/>
                  </a:cubicBezTo>
                  <a:cubicBezTo>
                    <a:pt x="175" y="191"/>
                    <a:pt x="183" y="208"/>
                    <a:pt x="173" y="213"/>
                  </a:cubicBezTo>
                  <a:cubicBezTo>
                    <a:pt x="162" y="219"/>
                    <a:pt x="60" y="197"/>
                    <a:pt x="38" y="195"/>
                  </a:cubicBezTo>
                  <a:cubicBezTo>
                    <a:pt x="0" y="198"/>
                    <a:pt x="2" y="210"/>
                    <a:pt x="2" y="19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tx2"/>
                      </a:gs>
                      <a:gs pos="100000">
                        <a:srgbClr val="CCFFFF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3258" y="1760"/>
              <a:ext cx="201" cy="364"/>
            </a:xfrm>
            <a:custGeom>
              <a:avLst/>
              <a:gdLst>
                <a:gd name="T0" fmla="*/ 78 w 201"/>
                <a:gd name="T1" fmla="*/ 4 h 364"/>
                <a:gd name="T2" fmla="*/ 33 w 201"/>
                <a:gd name="T3" fmla="*/ 10 h 364"/>
                <a:gd name="T4" fmla="*/ 15 w 201"/>
                <a:gd name="T5" fmla="*/ 16 h 364"/>
                <a:gd name="T6" fmla="*/ 0 w 201"/>
                <a:gd name="T7" fmla="*/ 43 h 364"/>
                <a:gd name="T8" fmla="*/ 39 w 201"/>
                <a:gd name="T9" fmla="*/ 109 h 364"/>
                <a:gd name="T10" fmla="*/ 141 w 201"/>
                <a:gd name="T11" fmla="*/ 115 h 364"/>
                <a:gd name="T12" fmla="*/ 147 w 201"/>
                <a:gd name="T13" fmla="*/ 157 h 364"/>
                <a:gd name="T14" fmla="*/ 135 w 201"/>
                <a:gd name="T15" fmla="*/ 175 h 364"/>
                <a:gd name="T16" fmla="*/ 153 w 201"/>
                <a:gd name="T17" fmla="*/ 247 h 364"/>
                <a:gd name="T18" fmla="*/ 159 w 201"/>
                <a:gd name="T19" fmla="*/ 292 h 364"/>
                <a:gd name="T20" fmla="*/ 189 w 201"/>
                <a:gd name="T21" fmla="*/ 343 h 364"/>
                <a:gd name="T22" fmla="*/ 201 w 201"/>
                <a:gd name="T23" fmla="*/ 364 h 364"/>
                <a:gd name="T24" fmla="*/ 201 w 201"/>
                <a:gd name="T25" fmla="*/ 346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1" h="364">
                  <a:moveTo>
                    <a:pt x="78" y="4"/>
                  </a:moveTo>
                  <a:cubicBezTo>
                    <a:pt x="52" y="13"/>
                    <a:pt x="92" y="0"/>
                    <a:pt x="33" y="10"/>
                  </a:cubicBezTo>
                  <a:cubicBezTo>
                    <a:pt x="27" y="11"/>
                    <a:pt x="15" y="16"/>
                    <a:pt x="15" y="16"/>
                  </a:cubicBezTo>
                  <a:cubicBezTo>
                    <a:pt x="12" y="26"/>
                    <a:pt x="0" y="43"/>
                    <a:pt x="0" y="43"/>
                  </a:cubicBezTo>
                  <a:cubicBezTo>
                    <a:pt x="5" y="63"/>
                    <a:pt x="13" y="106"/>
                    <a:pt x="39" y="109"/>
                  </a:cubicBezTo>
                  <a:cubicBezTo>
                    <a:pt x="73" y="113"/>
                    <a:pt x="141" y="115"/>
                    <a:pt x="141" y="115"/>
                  </a:cubicBezTo>
                  <a:cubicBezTo>
                    <a:pt x="164" y="123"/>
                    <a:pt x="153" y="139"/>
                    <a:pt x="147" y="157"/>
                  </a:cubicBezTo>
                  <a:cubicBezTo>
                    <a:pt x="145" y="164"/>
                    <a:pt x="135" y="175"/>
                    <a:pt x="135" y="175"/>
                  </a:cubicBezTo>
                  <a:cubicBezTo>
                    <a:pt x="131" y="204"/>
                    <a:pt x="137" y="223"/>
                    <a:pt x="153" y="247"/>
                  </a:cubicBezTo>
                  <a:cubicBezTo>
                    <a:pt x="149" y="269"/>
                    <a:pt x="143" y="276"/>
                    <a:pt x="159" y="292"/>
                  </a:cubicBezTo>
                  <a:cubicBezTo>
                    <a:pt x="166" y="313"/>
                    <a:pt x="170" y="330"/>
                    <a:pt x="189" y="343"/>
                  </a:cubicBezTo>
                  <a:cubicBezTo>
                    <a:pt x="192" y="351"/>
                    <a:pt x="195" y="358"/>
                    <a:pt x="201" y="364"/>
                  </a:cubicBezTo>
                  <a:lnTo>
                    <a:pt x="201" y="346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tx2"/>
                      </a:gs>
                      <a:gs pos="100000">
                        <a:srgbClr val="CCFFFF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3465" y="2001"/>
              <a:ext cx="336" cy="371"/>
            </a:xfrm>
            <a:custGeom>
              <a:avLst/>
              <a:gdLst>
                <a:gd name="T0" fmla="*/ 0 w 336"/>
                <a:gd name="T1" fmla="*/ 132 h 371"/>
                <a:gd name="T2" fmla="*/ 15 w 336"/>
                <a:gd name="T3" fmla="*/ 195 h 371"/>
                <a:gd name="T4" fmla="*/ 33 w 336"/>
                <a:gd name="T5" fmla="*/ 207 h 371"/>
                <a:gd name="T6" fmla="*/ 54 w 336"/>
                <a:gd name="T7" fmla="*/ 231 h 371"/>
                <a:gd name="T8" fmla="*/ 72 w 336"/>
                <a:gd name="T9" fmla="*/ 279 h 371"/>
                <a:gd name="T10" fmla="*/ 96 w 336"/>
                <a:gd name="T11" fmla="*/ 348 h 371"/>
                <a:gd name="T12" fmla="*/ 138 w 336"/>
                <a:gd name="T13" fmla="*/ 348 h 371"/>
                <a:gd name="T14" fmla="*/ 171 w 336"/>
                <a:gd name="T15" fmla="*/ 345 h 371"/>
                <a:gd name="T16" fmla="*/ 192 w 336"/>
                <a:gd name="T17" fmla="*/ 327 h 371"/>
                <a:gd name="T18" fmla="*/ 219 w 336"/>
                <a:gd name="T19" fmla="*/ 303 h 371"/>
                <a:gd name="T20" fmla="*/ 288 w 336"/>
                <a:gd name="T21" fmla="*/ 270 h 371"/>
                <a:gd name="T22" fmla="*/ 291 w 336"/>
                <a:gd name="T23" fmla="*/ 249 h 371"/>
                <a:gd name="T24" fmla="*/ 288 w 336"/>
                <a:gd name="T25" fmla="*/ 240 h 371"/>
                <a:gd name="T26" fmla="*/ 297 w 336"/>
                <a:gd name="T27" fmla="*/ 237 h 371"/>
                <a:gd name="T28" fmla="*/ 321 w 336"/>
                <a:gd name="T29" fmla="*/ 201 h 371"/>
                <a:gd name="T30" fmla="*/ 330 w 336"/>
                <a:gd name="T31" fmla="*/ 183 h 371"/>
                <a:gd name="T32" fmla="*/ 336 w 336"/>
                <a:gd name="T33" fmla="*/ 165 h 371"/>
                <a:gd name="T34" fmla="*/ 309 w 336"/>
                <a:gd name="T35" fmla="*/ 141 h 371"/>
                <a:gd name="T36" fmla="*/ 291 w 336"/>
                <a:gd name="T37" fmla="*/ 129 h 371"/>
                <a:gd name="T38" fmla="*/ 288 w 336"/>
                <a:gd name="T39" fmla="*/ 120 h 371"/>
                <a:gd name="T40" fmla="*/ 279 w 336"/>
                <a:gd name="T41" fmla="*/ 114 h 371"/>
                <a:gd name="T42" fmla="*/ 273 w 336"/>
                <a:gd name="T43" fmla="*/ 96 h 371"/>
                <a:gd name="T44" fmla="*/ 255 w 336"/>
                <a:gd name="T45" fmla="*/ 102 h 371"/>
                <a:gd name="T46" fmla="*/ 246 w 336"/>
                <a:gd name="T47" fmla="*/ 105 h 371"/>
                <a:gd name="T48" fmla="*/ 231 w 336"/>
                <a:gd name="T49" fmla="*/ 120 h 371"/>
                <a:gd name="T50" fmla="*/ 213 w 336"/>
                <a:gd name="T51" fmla="*/ 126 h 371"/>
                <a:gd name="T52" fmla="*/ 189 w 336"/>
                <a:gd name="T53" fmla="*/ 102 h 371"/>
                <a:gd name="T54" fmla="*/ 150 w 336"/>
                <a:gd name="T55" fmla="*/ 51 h 371"/>
                <a:gd name="T56" fmla="*/ 144 w 336"/>
                <a:gd name="T57" fmla="*/ 42 h 371"/>
                <a:gd name="T58" fmla="*/ 135 w 336"/>
                <a:gd name="T59" fmla="*/ 36 h 371"/>
                <a:gd name="T60" fmla="*/ 126 w 336"/>
                <a:gd name="T61" fmla="*/ 18 h 371"/>
                <a:gd name="T62" fmla="*/ 147 w 336"/>
                <a:gd name="T63" fmla="*/ 3 h 371"/>
                <a:gd name="T64" fmla="*/ 162 w 336"/>
                <a:gd name="T65" fmla="*/ 15 h 371"/>
                <a:gd name="T66" fmla="*/ 180 w 336"/>
                <a:gd name="T67" fmla="*/ 27 h 371"/>
                <a:gd name="T68" fmla="*/ 207 w 336"/>
                <a:gd name="T69" fmla="*/ 57 h 371"/>
                <a:gd name="T70" fmla="*/ 237 w 336"/>
                <a:gd name="T71" fmla="*/ 81 h 371"/>
                <a:gd name="T72" fmla="*/ 225 w 336"/>
                <a:gd name="T73" fmla="*/ 69 h 3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36" h="371">
                  <a:moveTo>
                    <a:pt x="0" y="132"/>
                  </a:moveTo>
                  <a:cubicBezTo>
                    <a:pt x="4" y="145"/>
                    <a:pt x="9" y="191"/>
                    <a:pt x="15" y="195"/>
                  </a:cubicBezTo>
                  <a:cubicBezTo>
                    <a:pt x="21" y="199"/>
                    <a:pt x="33" y="207"/>
                    <a:pt x="33" y="207"/>
                  </a:cubicBezTo>
                  <a:cubicBezTo>
                    <a:pt x="39" y="217"/>
                    <a:pt x="49" y="220"/>
                    <a:pt x="54" y="231"/>
                  </a:cubicBezTo>
                  <a:cubicBezTo>
                    <a:pt x="61" y="247"/>
                    <a:pt x="62" y="264"/>
                    <a:pt x="72" y="279"/>
                  </a:cubicBezTo>
                  <a:cubicBezTo>
                    <a:pt x="74" y="314"/>
                    <a:pt x="64" y="337"/>
                    <a:pt x="96" y="348"/>
                  </a:cubicBezTo>
                  <a:cubicBezTo>
                    <a:pt x="111" y="371"/>
                    <a:pt x="119" y="351"/>
                    <a:pt x="138" y="348"/>
                  </a:cubicBezTo>
                  <a:cubicBezTo>
                    <a:pt x="149" y="346"/>
                    <a:pt x="160" y="346"/>
                    <a:pt x="171" y="345"/>
                  </a:cubicBezTo>
                  <a:cubicBezTo>
                    <a:pt x="160" y="328"/>
                    <a:pt x="177" y="329"/>
                    <a:pt x="192" y="327"/>
                  </a:cubicBezTo>
                  <a:cubicBezTo>
                    <a:pt x="213" y="306"/>
                    <a:pt x="203" y="314"/>
                    <a:pt x="219" y="303"/>
                  </a:cubicBezTo>
                  <a:cubicBezTo>
                    <a:pt x="235" y="279"/>
                    <a:pt x="263" y="278"/>
                    <a:pt x="288" y="270"/>
                  </a:cubicBezTo>
                  <a:cubicBezTo>
                    <a:pt x="272" y="265"/>
                    <a:pt x="280" y="256"/>
                    <a:pt x="291" y="249"/>
                  </a:cubicBezTo>
                  <a:cubicBezTo>
                    <a:pt x="290" y="246"/>
                    <a:pt x="287" y="243"/>
                    <a:pt x="288" y="240"/>
                  </a:cubicBezTo>
                  <a:cubicBezTo>
                    <a:pt x="289" y="237"/>
                    <a:pt x="295" y="239"/>
                    <a:pt x="297" y="237"/>
                  </a:cubicBezTo>
                  <a:cubicBezTo>
                    <a:pt x="301" y="233"/>
                    <a:pt x="318" y="209"/>
                    <a:pt x="321" y="201"/>
                  </a:cubicBezTo>
                  <a:cubicBezTo>
                    <a:pt x="332" y="168"/>
                    <a:pt x="314" y="218"/>
                    <a:pt x="330" y="183"/>
                  </a:cubicBezTo>
                  <a:cubicBezTo>
                    <a:pt x="333" y="177"/>
                    <a:pt x="336" y="165"/>
                    <a:pt x="336" y="165"/>
                  </a:cubicBezTo>
                  <a:cubicBezTo>
                    <a:pt x="332" y="153"/>
                    <a:pt x="320" y="147"/>
                    <a:pt x="309" y="141"/>
                  </a:cubicBezTo>
                  <a:cubicBezTo>
                    <a:pt x="303" y="137"/>
                    <a:pt x="291" y="129"/>
                    <a:pt x="291" y="129"/>
                  </a:cubicBezTo>
                  <a:cubicBezTo>
                    <a:pt x="290" y="126"/>
                    <a:pt x="290" y="122"/>
                    <a:pt x="288" y="120"/>
                  </a:cubicBezTo>
                  <a:cubicBezTo>
                    <a:pt x="286" y="117"/>
                    <a:pt x="281" y="117"/>
                    <a:pt x="279" y="114"/>
                  </a:cubicBezTo>
                  <a:cubicBezTo>
                    <a:pt x="276" y="109"/>
                    <a:pt x="273" y="96"/>
                    <a:pt x="273" y="96"/>
                  </a:cubicBezTo>
                  <a:cubicBezTo>
                    <a:pt x="267" y="98"/>
                    <a:pt x="261" y="100"/>
                    <a:pt x="255" y="102"/>
                  </a:cubicBezTo>
                  <a:cubicBezTo>
                    <a:pt x="252" y="103"/>
                    <a:pt x="246" y="105"/>
                    <a:pt x="246" y="105"/>
                  </a:cubicBezTo>
                  <a:cubicBezTo>
                    <a:pt x="241" y="113"/>
                    <a:pt x="240" y="116"/>
                    <a:pt x="231" y="120"/>
                  </a:cubicBezTo>
                  <a:cubicBezTo>
                    <a:pt x="225" y="123"/>
                    <a:pt x="213" y="126"/>
                    <a:pt x="213" y="126"/>
                  </a:cubicBezTo>
                  <a:cubicBezTo>
                    <a:pt x="197" y="121"/>
                    <a:pt x="205" y="107"/>
                    <a:pt x="189" y="102"/>
                  </a:cubicBezTo>
                  <a:cubicBezTo>
                    <a:pt x="177" y="85"/>
                    <a:pt x="168" y="63"/>
                    <a:pt x="150" y="51"/>
                  </a:cubicBezTo>
                  <a:cubicBezTo>
                    <a:pt x="148" y="48"/>
                    <a:pt x="147" y="45"/>
                    <a:pt x="144" y="42"/>
                  </a:cubicBezTo>
                  <a:cubicBezTo>
                    <a:pt x="141" y="39"/>
                    <a:pt x="137" y="39"/>
                    <a:pt x="135" y="36"/>
                  </a:cubicBezTo>
                  <a:cubicBezTo>
                    <a:pt x="131" y="31"/>
                    <a:pt x="130" y="24"/>
                    <a:pt x="126" y="18"/>
                  </a:cubicBezTo>
                  <a:cubicBezTo>
                    <a:pt x="139" y="14"/>
                    <a:pt x="134" y="7"/>
                    <a:pt x="147" y="3"/>
                  </a:cubicBezTo>
                  <a:cubicBezTo>
                    <a:pt x="167" y="10"/>
                    <a:pt x="145" y="0"/>
                    <a:pt x="162" y="15"/>
                  </a:cubicBezTo>
                  <a:cubicBezTo>
                    <a:pt x="167" y="20"/>
                    <a:pt x="180" y="27"/>
                    <a:pt x="180" y="27"/>
                  </a:cubicBezTo>
                  <a:cubicBezTo>
                    <a:pt x="190" y="42"/>
                    <a:pt x="188" y="52"/>
                    <a:pt x="207" y="57"/>
                  </a:cubicBezTo>
                  <a:cubicBezTo>
                    <a:pt x="220" y="66"/>
                    <a:pt x="220" y="75"/>
                    <a:pt x="237" y="81"/>
                  </a:cubicBezTo>
                  <a:cubicBezTo>
                    <a:pt x="233" y="77"/>
                    <a:pt x="229" y="73"/>
                    <a:pt x="225" y="6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tx2"/>
                      </a:gs>
                      <a:gs pos="100000">
                        <a:srgbClr val="CCFFFF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3717" y="2062"/>
              <a:ext cx="422" cy="387"/>
            </a:xfrm>
            <a:custGeom>
              <a:avLst/>
              <a:gdLst>
                <a:gd name="T0" fmla="*/ 0 w 422"/>
                <a:gd name="T1" fmla="*/ 8 h 387"/>
                <a:gd name="T2" fmla="*/ 48 w 422"/>
                <a:gd name="T3" fmla="*/ 32 h 387"/>
                <a:gd name="T4" fmla="*/ 171 w 422"/>
                <a:gd name="T5" fmla="*/ 41 h 387"/>
                <a:gd name="T6" fmla="*/ 204 w 422"/>
                <a:gd name="T7" fmla="*/ 68 h 387"/>
                <a:gd name="T8" fmla="*/ 231 w 422"/>
                <a:gd name="T9" fmla="*/ 80 h 387"/>
                <a:gd name="T10" fmla="*/ 234 w 422"/>
                <a:gd name="T11" fmla="*/ 98 h 387"/>
                <a:gd name="T12" fmla="*/ 255 w 422"/>
                <a:gd name="T13" fmla="*/ 125 h 387"/>
                <a:gd name="T14" fmla="*/ 279 w 422"/>
                <a:gd name="T15" fmla="*/ 122 h 387"/>
                <a:gd name="T16" fmla="*/ 273 w 422"/>
                <a:gd name="T17" fmla="*/ 113 h 387"/>
                <a:gd name="T18" fmla="*/ 282 w 422"/>
                <a:gd name="T19" fmla="*/ 107 h 387"/>
                <a:gd name="T20" fmla="*/ 282 w 422"/>
                <a:gd name="T21" fmla="*/ 188 h 387"/>
                <a:gd name="T22" fmla="*/ 315 w 422"/>
                <a:gd name="T23" fmla="*/ 257 h 387"/>
                <a:gd name="T24" fmla="*/ 357 w 422"/>
                <a:gd name="T25" fmla="*/ 368 h 387"/>
                <a:gd name="T26" fmla="*/ 375 w 422"/>
                <a:gd name="T27" fmla="*/ 383 h 387"/>
                <a:gd name="T28" fmla="*/ 378 w 422"/>
                <a:gd name="T29" fmla="*/ 371 h 387"/>
                <a:gd name="T30" fmla="*/ 408 w 422"/>
                <a:gd name="T31" fmla="*/ 365 h 387"/>
                <a:gd name="T32" fmla="*/ 399 w 422"/>
                <a:gd name="T33" fmla="*/ 350 h 387"/>
                <a:gd name="T34" fmla="*/ 414 w 422"/>
                <a:gd name="T35" fmla="*/ 329 h 387"/>
                <a:gd name="T36" fmla="*/ 399 w 422"/>
                <a:gd name="T37" fmla="*/ 260 h 387"/>
                <a:gd name="T38" fmla="*/ 417 w 422"/>
                <a:gd name="T39" fmla="*/ 248 h 387"/>
                <a:gd name="T40" fmla="*/ 402 w 422"/>
                <a:gd name="T41" fmla="*/ 251 h 387"/>
                <a:gd name="T42" fmla="*/ 414 w 422"/>
                <a:gd name="T43" fmla="*/ 272 h 3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2" h="387">
                  <a:moveTo>
                    <a:pt x="0" y="8"/>
                  </a:moveTo>
                  <a:cubicBezTo>
                    <a:pt x="25" y="0"/>
                    <a:pt x="24" y="26"/>
                    <a:pt x="48" y="32"/>
                  </a:cubicBezTo>
                  <a:cubicBezTo>
                    <a:pt x="87" y="42"/>
                    <a:pt x="131" y="38"/>
                    <a:pt x="171" y="41"/>
                  </a:cubicBezTo>
                  <a:cubicBezTo>
                    <a:pt x="184" y="50"/>
                    <a:pt x="190" y="59"/>
                    <a:pt x="204" y="68"/>
                  </a:cubicBezTo>
                  <a:cubicBezTo>
                    <a:pt x="212" y="73"/>
                    <a:pt x="223" y="75"/>
                    <a:pt x="231" y="80"/>
                  </a:cubicBezTo>
                  <a:cubicBezTo>
                    <a:pt x="236" y="96"/>
                    <a:pt x="252" y="92"/>
                    <a:pt x="234" y="98"/>
                  </a:cubicBezTo>
                  <a:cubicBezTo>
                    <a:pt x="228" y="116"/>
                    <a:pt x="238" y="121"/>
                    <a:pt x="255" y="125"/>
                  </a:cubicBezTo>
                  <a:cubicBezTo>
                    <a:pt x="263" y="124"/>
                    <a:pt x="272" y="126"/>
                    <a:pt x="279" y="122"/>
                  </a:cubicBezTo>
                  <a:cubicBezTo>
                    <a:pt x="282" y="120"/>
                    <a:pt x="272" y="117"/>
                    <a:pt x="273" y="113"/>
                  </a:cubicBezTo>
                  <a:cubicBezTo>
                    <a:pt x="274" y="109"/>
                    <a:pt x="279" y="109"/>
                    <a:pt x="282" y="107"/>
                  </a:cubicBezTo>
                  <a:cubicBezTo>
                    <a:pt x="286" y="137"/>
                    <a:pt x="287" y="159"/>
                    <a:pt x="282" y="188"/>
                  </a:cubicBezTo>
                  <a:cubicBezTo>
                    <a:pt x="287" y="211"/>
                    <a:pt x="304" y="235"/>
                    <a:pt x="315" y="257"/>
                  </a:cubicBezTo>
                  <a:cubicBezTo>
                    <a:pt x="332" y="291"/>
                    <a:pt x="332" y="337"/>
                    <a:pt x="357" y="368"/>
                  </a:cubicBezTo>
                  <a:cubicBezTo>
                    <a:pt x="362" y="374"/>
                    <a:pt x="369" y="377"/>
                    <a:pt x="375" y="383"/>
                  </a:cubicBezTo>
                  <a:cubicBezTo>
                    <a:pt x="398" y="375"/>
                    <a:pt x="374" y="387"/>
                    <a:pt x="378" y="371"/>
                  </a:cubicBezTo>
                  <a:cubicBezTo>
                    <a:pt x="379" y="368"/>
                    <a:pt x="399" y="366"/>
                    <a:pt x="408" y="365"/>
                  </a:cubicBezTo>
                  <a:cubicBezTo>
                    <a:pt x="396" y="361"/>
                    <a:pt x="383" y="360"/>
                    <a:pt x="399" y="350"/>
                  </a:cubicBezTo>
                  <a:cubicBezTo>
                    <a:pt x="388" y="334"/>
                    <a:pt x="398" y="332"/>
                    <a:pt x="414" y="329"/>
                  </a:cubicBezTo>
                  <a:cubicBezTo>
                    <a:pt x="411" y="295"/>
                    <a:pt x="408" y="287"/>
                    <a:pt x="399" y="260"/>
                  </a:cubicBezTo>
                  <a:cubicBezTo>
                    <a:pt x="400" y="260"/>
                    <a:pt x="422" y="257"/>
                    <a:pt x="417" y="248"/>
                  </a:cubicBezTo>
                  <a:cubicBezTo>
                    <a:pt x="415" y="243"/>
                    <a:pt x="407" y="251"/>
                    <a:pt x="402" y="251"/>
                  </a:cubicBezTo>
                  <a:lnTo>
                    <a:pt x="414" y="272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tx2"/>
                      </a:gs>
                      <a:gs pos="100000">
                        <a:srgbClr val="CCFFFF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4122" y="2147"/>
              <a:ext cx="355" cy="419"/>
            </a:xfrm>
            <a:custGeom>
              <a:avLst/>
              <a:gdLst>
                <a:gd name="T0" fmla="*/ 0 w 355"/>
                <a:gd name="T1" fmla="*/ 148 h 419"/>
                <a:gd name="T2" fmla="*/ 30 w 355"/>
                <a:gd name="T3" fmla="*/ 133 h 419"/>
                <a:gd name="T4" fmla="*/ 48 w 355"/>
                <a:gd name="T5" fmla="*/ 121 h 419"/>
                <a:gd name="T6" fmla="*/ 72 w 355"/>
                <a:gd name="T7" fmla="*/ 76 h 419"/>
                <a:gd name="T8" fmla="*/ 78 w 355"/>
                <a:gd name="T9" fmla="*/ 58 h 419"/>
                <a:gd name="T10" fmla="*/ 144 w 355"/>
                <a:gd name="T11" fmla="*/ 22 h 419"/>
                <a:gd name="T12" fmla="*/ 159 w 355"/>
                <a:gd name="T13" fmla="*/ 10 h 419"/>
                <a:gd name="T14" fmla="*/ 189 w 355"/>
                <a:gd name="T15" fmla="*/ 40 h 419"/>
                <a:gd name="T16" fmla="*/ 216 w 355"/>
                <a:gd name="T17" fmla="*/ 94 h 419"/>
                <a:gd name="T18" fmla="*/ 228 w 355"/>
                <a:gd name="T19" fmla="*/ 145 h 419"/>
                <a:gd name="T20" fmla="*/ 267 w 355"/>
                <a:gd name="T21" fmla="*/ 139 h 419"/>
                <a:gd name="T22" fmla="*/ 270 w 355"/>
                <a:gd name="T23" fmla="*/ 157 h 419"/>
                <a:gd name="T24" fmla="*/ 279 w 355"/>
                <a:gd name="T25" fmla="*/ 175 h 419"/>
                <a:gd name="T26" fmla="*/ 288 w 355"/>
                <a:gd name="T27" fmla="*/ 271 h 419"/>
                <a:gd name="T28" fmla="*/ 297 w 355"/>
                <a:gd name="T29" fmla="*/ 310 h 419"/>
                <a:gd name="T30" fmla="*/ 309 w 355"/>
                <a:gd name="T31" fmla="*/ 328 h 419"/>
                <a:gd name="T32" fmla="*/ 315 w 355"/>
                <a:gd name="T33" fmla="*/ 337 h 419"/>
                <a:gd name="T34" fmla="*/ 327 w 355"/>
                <a:gd name="T35" fmla="*/ 385 h 419"/>
                <a:gd name="T36" fmla="*/ 354 w 355"/>
                <a:gd name="T37" fmla="*/ 418 h 419"/>
                <a:gd name="T38" fmla="*/ 348 w 355"/>
                <a:gd name="T39" fmla="*/ 418 h 419"/>
                <a:gd name="T40" fmla="*/ 318 w 355"/>
                <a:gd name="T41" fmla="*/ 331 h 4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55" h="419">
                  <a:moveTo>
                    <a:pt x="0" y="148"/>
                  </a:moveTo>
                  <a:cubicBezTo>
                    <a:pt x="23" y="144"/>
                    <a:pt x="14" y="142"/>
                    <a:pt x="30" y="133"/>
                  </a:cubicBezTo>
                  <a:cubicBezTo>
                    <a:pt x="36" y="129"/>
                    <a:pt x="48" y="121"/>
                    <a:pt x="48" y="121"/>
                  </a:cubicBezTo>
                  <a:cubicBezTo>
                    <a:pt x="60" y="103"/>
                    <a:pt x="66" y="95"/>
                    <a:pt x="72" y="76"/>
                  </a:cubicBezTo>
                  <a:cubicBezTo>
                    <a:pt x="74" y="70"/>
                    <a:pt x="73" y="62"/>
                    <a:pt x="78" y="58"/>
                  </a:cubicBezTo>
                  <a:cubicBezTo>
                    <a:pt x="101" y="43"/>
                    <a:pt x="118" y="31"/>
                    <a:pt x="144" y="22"/>
                  </a:cubicBezTo>
                  <a:cubicBezTo>
                    <a:pt x="151" y="1"/>
                    <a:pt x="145" y="0"/>
                    <a:pt x="159" y="10"/>
                  </a:cubicBezTo>
                  <a:cubicBezTo>
                    <a:pt x="166" y="21"/>
                    <a:pt x="178" y="33"/>
                    <a:pt x="189" y="40"/>
                  </a:cubicBezTo>
                  <a:cubicBezTo>
                    <a:pt x="200" y="56"/>
                    <a:pt x="210" y="75"/>
                    <a:pt x="216" y="94"/>
                  </a:cubicBezTo>
                  <a:cubicBezTo>
                    <a:pt x="219" y="112"/>
                    <a:pt x="222" y="128"/>
                    <a:pt x="228" y="145"/>
                  </a:cubicBezTo>
                  <a:cubicBezTo>
                    <a:pt x="230" y="145"/>
                    <a:pt x="266" y="138"/>
                    <a:pt x="267" y="139"/>
                  </a:cubicBezTo>
                  <a:cubicBezTo>
                    <a:pt x="272" y="142"/>
                    <a:pt x="268" y="151"/>
                    <a:pt x="270" y="157"/>
                  </a:cubicBezTo>
                  <a:cubicBezTo>
                    <a:pt x="272" y="163"/>
                    <a:pt x="277" y="169"/>
                    <a:pt x="279" y="175"/>
                  </a:cubicBezTo>
                  <a:cubicBezTo>
                    <a:pt x="281" y="203"/>
                    <a:pt x="279" y="243"/>
                    <a:pt x="288" y="271"/>
                  </a:cubicBezTo>
                  <a:cubicBezTo>
                    <a:pt x="289" y="281"/>
                    <a:pt x="291" y="301"/>
                    <a:pt x="297" y="310"/>
                  </a:cubicBezTo>
                  <a:cubicBezTo>
                    <a:pt x="301" y="316"/>
                    <a:pt x="305" y="322"/>
                    <a:pt x="309" y="328"/>
                  </a:cubicBezTo>
                  <a:cubicBezTo>
                    <a:pt x="311" y="331"/>
                    <a:pt x="315" y="337"/>
                    <a:pt x="315" y="337"/>
                  </a:cubicBezTo>
                  <a:cubicBezTo>
                    <a:pt x="318" y="353"/>
                    <a:pt x="324" y="369"/>
                    <a:pt x="327" y="385"/>
                  </a:cubicBezTo>
                  <a:cubicBezTo>
                    <a:pt x="319" y="410"/>
                    <a:pt x="342" y="406"/>
                    <a:pt x="354" y="418"/>
                  </a:cubicBezTo>
                  <a:cubicBezTo>
                    <a:pt x="355" y="419"/>
                    <a:pt x="350" y="418"/>
                    <a:pt x="348" y="418"/>
                  </a:cubicBezTo>
                  <a:lnTo>
                    <a:pt x="318" y="331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tx2"/>
                      </a:gs>
                      <a:gs pos="100000">
                        <a:srgbClr val="CCFFFF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4370" y="2355"/>
              <a:ext cx="231" cy="385"/>
            </a:xfrm>
            <a:custGeom>
              <a:avLst/>
              <a:gdLst>
                <a:gd name="T0" fmla="*/ 127 w 231"/>
                <a:gd name="T1" fmla="*/ 249 h 385"/>
                <a:gd name="T2" fmla="*/ 97 w 231"/>
                <a:gd name="T3" fmla="*/ 222 h 385"/>
                <a:gd name="T4" fmla="*/ 73 w 231"/>
                <a:gd name="T5" fmla="*/ 201 h 385"/>
                <a:gd name="T6" fmla="*/ 25 w 231"/>
                <a:gd name="T7" fmla="*/ 156 h 385"/>
                <a:gd name="T8" fmla="*/ 10 w 231"/>
                <a:gd name="T9" fmla="*/ 147 h 385"/>
                <a:gd name="T10" fmla="*/ 28 w 231"/>
                <a:gd name="T11" fmla="*/ 198 h 385"/>
                <a:gd name="T12" fmla="*/ 58 w 231"/>
                <a:gd name="T13" fmla="*/ 228 h 385"/>
                <a:gd name="T14" fmla="*/ 79 w 231"/>
                <a:gd name="T15" fmla="*/ 273 h 385"/>
                <a:gd name="T16" fmla="*/ 133 w 231"/>
                <a:gd name="T17" fmla="*/ 348 h 385"/>
                <a:gd name="T18" fmla="*/ 157 w 231"/>
                <a:gd name="T19" fmla="*/ 372 h 385"/>
                <a:gd name="T20" fmla="*/ 178 w 231"/>
                <a:gd name="T21" fmla="*/ 381 h 385"/>
                <a:gd name="T22" fmla="*/ 163 w 231"/>
                <a:gd name="T23" fmla="*/ 303 h 385"/>
                <a:gd name="T24" fmla="*/ 115 w 231"/>
                <a:gd name="T25" fmla="*/ 222 h 385"/>
                <a:gd name="T26" fmla="*/ 124 w 231"/>
                <a:gd name="T27" fmla="*/ 228 h 385"/>
                <a:gd name="T28" fmla="*/ 142 w 231"/>
                <a:gd name="T29" fmla="*/ 234 h 385"/>
                <a:gd name="T30" fmla="*/ 154 w 231"/>
                <a:gd name="T31" fmla="*/ 231 h 385"/>
                <a:gd name="T32" fmla="*/ 133 w 231"/>
                <a:gd name="T33" fmla="*/ 195 h 385"/>
                <a:gd name="T34" fmla="*/ 133 w 231"/>
                <a:gd name="T35" fmla="*/ 168 h 385"/>
                <a:gd name="T36" fmla="*/ 118 w 231"/>
                <a:gd name="T37" fmla="*/ 147 h 385"/>
                <a:gd name="T38" fmla="*/ 88 w 231"/>
                <a:gd name="T39" fmla="*/ 105 h 385"/>
                <a:gd name="T40" fmla="*/ 79 w 231"/>
                <a:gd name="T41" fmla="*/ 78 h 385"/>
                <a:gd name="T42" fmla="*/ 61 w 231"/>
                <a:gd name="T43" fmla="*/ 51 h 385"/>
                <a:gd name="T44" fmla="*/ 55 w 231"/>
                <a:gd name="T45" fmla="*/ 42 h 385"/>
                <a:gd name="T46" fmla="*/ 73 w 231"/>
                <a:gd name="T47" fmla="*/ 0 h 385"/>
                <a:gd name="T48" fmla="*/ 91 w 231"/>
                <a:gd name="T49" fmla="*/ 6 h 385"/>
                <a:gd name="T50" fmla="*/ 100 w 231"/>
                <a:gd name="T51" fmla="*/ 9 h 385"/>
                <a:gd name="T52" fmla="*/ 148 w 231"/>
                <a:gd name="T53" fmla="*/ 57 h 385"/>
                <a:gd name="T54" fmla="*/ 172 w 231"/>
                <a:gd name="T55" fmla="*/ 75 h 385"/>
                <a:gd name="T56" fmla="*/ 193 w 231"/>
                <a:gd name="T57" fmla="*/ 66 h 385"/>
                <a:gd name="T58" fmla="*/ 160 w 231"/>
                <a:gd name="T59" fmla="*/ 72 h 3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31" h="385">
                  <a:moveTo>
                    <a:pt x="127" y="249"/>
                  </a:moveTo>
                  <a:cubicBezTo>
                    <a:pt x="121" y="240"/>
                    <a:pt x="106" y="228"/>
                    <a:pt x="97" y="222"/>
                  </a:cubicBezTo>
                  <a:cubicBezTo>
                    <a:pt x="91" y="213"/>
                    <a:pt x="73" y="201"/>
                    <a:pt x="73" y="201"/>
                  </a:cubicBezTo>
                  <a:cubicBezTo>
                    <a:pt x="63" y="187"/>
                    <a:pt x="41" y="161"/>
                    <a:pt x="25" y="156"/>
                  </a:cubicBezTo>
                  <a:cubicBezTo>
                    <a:pt x="5" y="136"/>
                    <a:pt x="4" y="130"/>
                    <a:pt x="10" y="147"/>
                  </a:cubicBezTo>
                  <a:cubicBezTo>
                    <a:pt x="0" y="161"/>
                    <a:pt x="14" y="188"/>
                    <a:pt x="28" y="198"/>
                  </a:cubicBezTo>
                  <a:cubicBezTo>
                    <a:pt x="35" y="209"/>
                    <a:pt x="47" y="221"/>
                    <a:pt x="58" y="228"/>
                  </a:cubicBezTo>
                  <a:cubicBezTo>
                    <a:pt x="69" y="244"/>
                    <a:pt x="62" y="262"/>
                    <a:pt x="79" y="273"/>
                  </a:cubicBezTo>
                  <a:cubicBezTo>
                    <a:pt x="99" y="303"/>
                    <a:pt x="99" y="325"/>
                    <a:pt x="133" y="348"/>
                  </a:cubicBezTo>
                  <a:cubicBezTo>
                    <a:pt x="140" y="358"/>
                    <a:pt x="147" y="365"/>
                    <a:pt x="157" y="372"/>
                  </a:cubicBezTo>
                  <a:cubicBezTo>
                    <a:pt x="161" y="385"/>
                    <a:pt x="166" y="385"/>
                    <a:pt x="178" y="381"/>
                  </a:cubicBezTo>
                  <a:cubicBezTo>
                    <a:pt x="188" y="352"/>
                    <a:pt x="188" y="320"/>
                    <a:pt x="163" y="303"/>
                  </a:cubicBezTo>
                  <a:cubicBezTo>
                    <a:pt x="154" y="276"/>
                    <a:pt x="131" y="246"/>
                    <a:pt x="115" y="222"/>
                  </a:cubicBezTo>
                  <a:cubicBezTo>
                    <a:pt x="113" y="219"/>
                    <a:pt x="121" y="227"/>
                    <a:pt x="124" y="228"/>
                  </a:cubicBezTo>
                  <a:cubicBezTo>
                    <a:pt x="130" y="231"/>
                    <a:pt x="142" y="234"/>
                    <a:pt x="142" y="234"/>
                  </a:cubicBezTo>
                  <a:cubicBezTo>
                    <a:pt x="146" y="233"/>
                    <a:pt x="152" y="234"/>
                    <a:pt x="154" y="231"/>
                  </a:cubicBezTo>
                  <a:cubicBezTo>
                    <a:pt x="157" y="227"/>
                    <a:pt x="136" y="198"/>
                    <a:pt x="133" y="195"/>
                  </a:cubicBezTo>
                  <a:cubicBezTo>
                    <a:pt x="126" y="174"/>
                    <a:pt x="123" y="182"/>
                    <a:pt x="133" y="168"/>
                  </a:cubicBezTo>
                  <a:cubicBezTo>
                    <a:pt x="126" y="147"/>
                    <a:pt x="133" y="152"/>
                    <a:pt x="118" y="147"/>
                  </a:cubicBezTo>
                  <a:cubicBezTo>
                    <a:pt x="108" y="132"/>
                    <a:pt x="94" y="123"/>
                    <a:pt x="88" y="105"/>
                  </a:cubicBezTo>
                  <a:cubicBezTo>
                    <a:pt x="85" y="96"/>
                    <a:pt x="84" y="86"/>
                    <a:pt x="79" y="78"/>
                  </a:cubicBezTo>
                  <a:cubicBezTo>
                    <a:pt x="73" y="69"/>
                    <a:pt x="67" y="60"/>
                    <a:pt x="61" y="51"/>
                  </a:cubicBezTo>
                  <a:cubicBezTo>
                    <a:pt x="59" y="48"/>
                    <a:pt x="55" y="42"/>
                    <a:pt x="55" y="42"/>
                  </a:cubicBezTo>
                  <a:cubicBezTo>
                    <a:pt x="57" y="20"/>
                    <a:pt x="53" y="7"/>
                    <a:pt x="73" y="0"/>
                  </a:cubicBezTo>
                  <a:cubicBezTo>
                    <a:pt x="79" y="2"/>
                    <a:pt x="85" y="4"/>
                    <a:pt x="91" y="6"/>
                  </a:cubicBezTo>
                  <a:cubicBezTo>
                    <a:pt x="94" y="7"/>
                    <a:pt x="100" y="9"/>
                    <a:pt x="100" y="9"/>
                  </a:cubicBezTo>
                  <a:cubicBezTo>
                    <a:pt x="111" y="25"/>
                    <a:pt x="131" y="46"/>
                    <a:pt x="148" y="57"/>
                  </a:cubicBezTo>
                  <a:cubicBezTo>
                    <a:pt x="155" y="67"/>
                    <a:pt x="160" y="71"/>
                    <a:pt x="172" y="75"/>
                  </a:cubicBezTo>
                  <a:cubicBezTo>
                    <a:pt x="184" y="67"/>
                    <a:pt x="231" y="66"/>
                    <a:pt x="193" y="66"/>
                  </a:cubicBezTo>
                  <a:lnTo>
                    <a:pt x="160" y="72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tx2"/>
                      </a:gs>
                      <a:gs pos="100000">
                        <a:srgbClr val="CCFFFF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4513" y="2179"/>
              <a:ext cx="77" cy="235"/>
            </a:xfrm>
            <a:custGeom>
              <a:avLst/>
              <a:gdLst>
                <a:gd name="T0" fmla="*/ 5 w 77"/>
                <a:gd name="T1" fmla="*/ 230 h 235"/>
                <a:gd name="T2" fmla="*/ 59 w 77"/>
                <a:gd name="T3" fmla="*/ 227 h 235"/>
                <a:gd name="T4" fmla="*/ 74 w 77"/>
                <a:gd name="T5" fmla="*/ 206 h 235"/>
                <a:gd name="T6" fmla="*/ 77 w 77"/>
                <a:gd name="T7" fmla="*/ 197 h 235"/>
                <a:gd name="T8" fmla="*/ 44 w 77"/>
                <a:gd name="T9" fmla="*/ 110 h 235"/>
                <a:gd name="T10" fmla="*/ 23 w 77"/>
                <a:gd name="T11" fmla="*/ 77 h 235"/>
                <a:gd name="T12" fmla="*/ 5 w 77"/>
                <a:gd name="T13" fmla="*/ 50 h 235"/>
                <a:gd name="T14" fmla="*/ 17 w 77"/>
                <a:gd name="T15" fmla="*/ 17 h 235"/>
                <a:gd name="T16" fmla="*/ 47 w 77"/>
                <a:gd name="T17" fmla="*/ 5 h 235"/>
                <a:gd name="T18" fmla="*/ 59 w 77"/>
                <a:gd name="T19" fmla="*/ 8 h 235"/>
                <a:gd name="T20" fmla="*/ 59 w 77"/>
                <a:gd name="T21" fmla="*/ 44 h 2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235">
                  <a:moveTo>
                    <a:pt x="5" y="230"/>
                  </a:moveTo>
                  <a:cubicBezTo>
                    <a:pt x="20" y="235"/>
                    <a:pt x="44" y="228"/>
                    <a:pt x="59" y="227"/>
                  </a:cubicBezTo>
                  <a:cubicBezTo>
                    <a:pt x="74" y="222"/>
                    <a:pt x="67" y="227"/>
                    <a:pt x="74" y="206"/>
                  </a:cubicBezTo>
                  <a:cubicBezTo>
                    <a:pt x="75" y="203"/>
                    <a:pt x="77" y="197"/>
                    <a:pt x="77" y="197"/>
                  </a:cubicBezTo>
                  <a:cubicBezTo>
                    <a:pt x="75" y="164"/>
                    <a:pt x="74" y="130"/>
                    <a:pt x="44" y="110"/>
                  </a:cubicBezTo>
                  <a:cubicBezTo>
                    <a:pt x="38" y="93"/>
                    <a:pt x="38" y="87"/>
                    <a:pt x="23" y="77"/>
                  </a:cubicBezTo>
                  <a:cubicBezTo>
                    <a:pt x="16" y="67"/>
                    <a:pt x="9" y="61"/>
                    <a:pt x="5" y="50"/>
                  </a:cubicBezTo>
                  <a:cubicBezTo>
                    <a:pt x="10" y="34"/>
                    <a:pt x="0" y="28"/>
                    <a:pt x="17" y="17"/>
                  </a:cubicBezTo>
                  <a:cubicBezTo>
                    <a:pt x="23" y="0"/>
                    <a:pt x="29" y="1"/>
                    <a:pt x="47" y="5"/>
                  </a:cubicBezTo>
                  <a:cubicBezTo>
                    <a:pt x="51" y="6"/>
                    <a:pt x="58" y="4"/>
                    <a:pt x="59" y="8"/>
                  </a:cubicBezTo>
                  <a:cubicBezTo>
                    <a:pt x="63" y="19"/>
                    <a:pt x="59" y="32"/>
                    <a:pt x="59" y="4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tx2"/>
                      </a:gs>
                      <a:gs pos="100000">
                        <a:srgbClr val="CCFFFF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4554" y="1778"/>
              <a:ext cx="171" cy="476"/>
            </a:xfrm>
            <a:custGeom>
              <a:avLst/>
              <a:gdLst>
                <a:gd name="T0" fmla="*/ 27 w 171"/>
                <a:gd name="T1" fmla="*/ 433 h 476"/>
                <a:gd name="T2" fmla="*/ 0 w 171"/>
                <a:gd name="T3" fmla="*/ 463 h 476"/>
                <a:gd name="T4" fmla="*/ 36 w 171"/>
                <a:gd name="T5" fmla="*/ 454 h 476"/>
                <a:gd name="T6" fmla="*/ 36 w 171"/>
                <a:gd name="T7" fmla="*/ 412 h 476"/>
                <a:gd name="T8" fmla="*/ 132 w 171"/>
                <a:gd name="T9" fmla="*/ 367 h 476"/>
                <a:gd name="T10" fmla="*/ 123 w 171"/>
                <a:gd name="T11" fmla="*/ 364 h 476"/>
                <a:gd name="T12" fmla="*/ 141 w 171"/>
                <a:gd name="T13" fmla="*/ 340 h 476"/>
                <a:gd name="T14" fmla="*/ 168 w 171"/>
                <a:gd name="T15" fmla="*/ 280 h 476"/>
                <a:gd name="T16" fmla="*/ 159 w 171"/>
                <a:gd name="T17" fmla="*/ 226 h 476"/>
                <a:gd name="T18" fmla="*/ 156 w 171"/>
                <a:gd name="T19" fmla="*/ 196 h 476"/>
                <a:gd name="T20" fmla="*/ 93 w 171"/>
                <a:gd name="T21" fmla="*/ 118 h 476"/>
                <a:gd name="T22" fmla="*/ 117 w 171"/>
                <a:gd name="T23" fmla="*/ 85 h 476"/>
                <a:gd name="T24" fmla="*/ 63 w 171"/>
                <a:gd name="T25" fmla="*/ 61 h 476"/>
                <a:gd name="T26" fmla="*/ 36 w 171"/>
                <a:gd name="T27" fmla="*/ 43 h 476"/>
                <a:gd name="T28" fmla="*/ 75 w 171"/>
                <a:gd name="T29" fmla="*/ 19 h 476"/>
                <a:gd name="T30" fmla="*/ 81 w 171"/>
                <a:gd name="T31" fmla="*/ 10 h 476"/>
                <a:gd name="T32" fmla="*/ 81 w 171"/>
                <a:gd name="T33" fmla="*/ 7 h 476"/>
                <a:gd name="T34" fmla="*/ 105 w 171"/>
                <a:gd name="T35" fmla="*/ 40 h 476"/>
                <a:gd name="T36" fmla="*/ 102 w 171"/>
                <a:gd name="T37" fmla="*/ 40 h 476"/>
                <a:gd name="T38" fmla="*/ 105 w 171"/>
                <a:gd name="T39" fmla="*/ 40 h 4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1" h="476">
                  <a:moveTo>
                    <a:pt x="27" y="433"/>
                  </a:moveTo>
                  <a:cubicBezTo>
                    <a:pt x="11" y="444"/>
                    <a:pt x="6" y="445"/>
                    <a:pt x="0" y="463"/>
                  </a:cubicBezTo>
                  <a:cubicBezTo>
                    <a:pt x="14" y="468"/>
                    <a:pt x="43" y="476"/>
                    <a:pt x="36" y="454"/>
                  </a:cubicBezTo>
                  <a:cubicBezTo>
                    <a:pt x="35" y="444"/>
                    <a:pt x="29" y="422"/>
                    <a:pt x="36" y="412"/>
                  </a:cubicBezTo>
                  <a:cubicBezTo>
                    <a:pt x="50" y="391"/>
                    <a:pt x="109" y="370"/>
                    <a:pt x="132" y="367"/>
                  </a:cubicBezTo>
                  <a:cubicBezTo>
                    <a:pt x="129" y="366"/>
                    <a:pt x="124" y="367"/>
                    <a:pt x="123" y="364"/>
                  </a:cubicBezTo>
                  <a:cubicBezTo>
                    <a:pt x="121" y="358"/>
                    <a:pt x="137" y="343"/>
                    <a:pt x="141" y="340"/>
                  </a:cubicBezTo>
                  <a:cubicBezTo>
                    <a:pt x="149" y="317"/>
                    <a:pt x="163" y="304"/>
                    <a:pt x="168" y="280"/>
                  </a:cubicBezTo>
                  <a:cubicBezTo>
                    <a:pt x="162" y="262"/>
                    <a:pt x="171" y="244"/>
                    <a:pt x="159" y="226"/>
                  </a:cubicBezTo>
                  <a:cubicBezTo>
                    <a:pt x="158" y="216"/>
                    <a:pt x="159" y="206"/>
                    <a:pt x="156" y="196"/>
                  </a:cubicBezTo>
                  <a:cubicBezTo>
                    <a:pt x="145" y="162"/>
                    <a:pt x="104" y="152"/>
                    <a:pt x="93" y="118"/>
                  </a:cubicBezTo>
                  <a:cubicBezTo>
                    <a:pt x="100" y="107"/>
                    <a:pt x="106" y="92"/>
                    <a:pt x="117" y="85"/>
                  </a:cubicBezTo>
                  <a:cubicBezTo>
                    <a:pt x="111" y="67"/>
                    <a:pt x="80" y="67"/>
                    <a:pt x="63" y="61"/>
                  </a:cubicBezTo>
                  <a:cubicBezTo>
                    <a:pt x="52" y="57"/>
                    <a:pt x="47" y="47"/>
                    <a:pt x="36" y="43"/>
                  </a:cubicBezTo>
                  <a:cubicBezTo>
                    <a:pt x="57" y="39"/>
                    <a:pt x="59" y="30"/>
                    <a:pt x="75" y="19"/>
                  </a:cubicBezTo>
                  <a:cubicBezTo>
                    <a:pt x="77" y="16"/>
                    <a:pt x="82" y="14"/>
                    <a:pt x="81" y="10"/>
                  </a:cubicBezTo>
                  <a:cubicBezTo>
                    <a:pt x="80" y="6"/>
                    <a:pt x="59" y="0"/>
                    <a:pt x="81" y="7"/>
                  </a:cubicBezTo>
                  <a:cubicBezTo>
                    <a:pt x="90" y="20"/>
                    <a:pt x="88" y="34"/>
                    <a:pt x="105" y="40"/>
                  </a:cubicBezTo>
                  <a:cubicBezTo>
                    <a:pt x="104" y="40"/>
                    <a:pt x="101" y="40"/>
                    <a:pt x="102" y="40"/>
                  </a:cubicBezTo>
                  <a:cubicBezTo>
                    <a:pt x="103" y="40"/>
                    <a:pt x="104" y="40"/>
                    <a:pt x="105" y="4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tx2"/>
                      </a:gs>
                      <a:gs pos="100000">
                        <a:srgbClr val="CCFFFF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4650" y="1374"/>
              <a:ext cx="186" cy="539"/>
            </a:xfrm>
            <a:custGeom>
              <a:avLst/>
              <a:gdLst>
                <a:gd name="T0" fmla="*/ 0 w 186"/>
                <a:gd name="T1" fmla="*/ 432 h 539"/>
                <a:gd name="T2" fmla="*/ 27 w 186"/>
                <a:gd name="T3" fmla="*/ 429 h 539"/>
                <a:gd name="T4" fmla="*/ 45 w 186"/>
                <a:gd name="T5" fmla="*/ 438 h 539"/>
                <a:gd name="T6" fmla="*/ 51 w 186"/>
                <a:gd name="T7" fmla="*/ 456 h 539"/>
                <a:gd name="T8" fmla="*/ 69 w 186"/>
                <a:gd name="T9" fmla="*/ 468 h 539"/>
                <a:gd name="T10" fmla="*/ 78 w 186"/>
                <a:gd name="T11" fmla="*/ 474 h 539"/>
                <a:gd name="T12" fmla="*/ 99 w 186"/>
                <a:gd name="T13" fmla="*/ 498 h 539"/>
                <a:gd name="T14" fmla="*/ 117 w 186"/>
                <a:gd name="T15" fmla="*/ 537 h 539"/>
                <a:gd name="T16" fmla="*/ 141 w 186"/>
                <a:gd name="T17" fmla="*/ 534 h 539"/>
                <a:gd name="T18" fmla="*/ 147 w 186"/>
                <a:gd name="T19" fmla="*/ 516 h 539"/>
                <a:gd name="T20" fmla="*/ 132 w 186"/>
                <a:gd name="T21" fmla="*/ 474 h 539"/>
                <a:gd name="T22" fmla="*/ 81 w 186"/>
                <a:gd name="T23" fmla="*/ 435 h 539"/>
                <a:gd name="T24" fmla="*/ 93 w 186"/>
                <a:gd name="T25" fmla="*/ 432 h 539"/>
                <a:gd name="T26" fmla="*/ 105 w 186"/>
                <a:gd name="T27" fmla="*/ 363 h 539"/>
                <a:gd name="T28" fmla="*/ 159 w 186"/>
                <a:gd name="T29" fmla="*/ 357 h 539"/>
                <a:gd name="T30" fmla="*/ 156 w 186"/>
                <a:gd name="T31" fmla="*/ 324 h 539"/>
                <a:gd name="T32" fmla="*/ 159 w 186"/>
                <a:gd name="T33" fmla="*/ 264 h 539"/>
                <a:gd name="T34" fmla="*/ 141 w 186"/>
                <a:gd name="T35" fmla="*/ 192 h 539"/>
                <a:gd name="T36" fmla="*/ 126 w 186"/>
                <a:gd name="T37" fmla="*/ 168 h 539"/>
                <a:gd name="T38" fmla="*/ 30 w 186"/>
                <a:gd name="T39" fmla="*/ 138 h 539"/>
                <a:gd name="T40" fmla="*/ 15 w 186"/>
                <a:gd name="T41" fmla="*/ 126 h 539"/>
                <a:gd name="T42" fmla="*/ 21 w 186"/>
                <a:gd name="T43" fmla="*/ 108 h 539"/>
                <a:gd name="T44" fmla="*/ 36 w 186"/>
                <a:gd name="T45" fmla="*/ 60 h 539"/>
                <a:gd name="T46" fmla="*/ 186 w 186"/>
                <a:gd name="T47" fmla="*/ 42 h 539"/>
                <a:gd name="T48" fmla="*/ 162 w 186"/>
                <a:gd name="T49" fmla="*/ 36 h 5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539">
                  <a:moveTo>
                    <a:pt x="0" y="432"/>
                  </a:moveTo>
                  <a:cubicBezTo>
                    <a:pt x="9" y="435"/>
                    <a:pt x="27" y="429"/>
                    <a:pt x="27" y="429"/>
                  </a:cubicBezTo>
                  <a:cubicBezTo>
                    <a:pt x="32" y="431"/>
                    <a:pt x="42" y="433"/>
                    <a:pt x="45" y="438"/>
                  </a:cubicBezTo>
                  <a:cubicBezTo>
                    <a:pt x="48" y="443"/>
                    <a:pt x="46" y="452"/>
                    <a:pt x="51" y="456"/>
                  </a:cubicBezTo>
                  <a:cubicBezTo>
                    <a:pt x="57" y="460"/>
                    <a:pt x="63" y="464"/>
                    <a:pt x="69" y="468"/>
                  </a:cubicBezTo>
                  <a:cubicBezTo>
                    <a:pt x="72" y="470"/>
                    <a:pt x="78" y="474"/>
                    <a:pt x="78" y="474"/>
                  </a:cubicBezTo>
                  <a:cubicBezTo>
                    <a:pt x="85" y="484"/>
                    <a:pt x="92" y="488"/>
                    <a:pt x="99" y="498"/>
                  </a:cubicBezTo>
                  <a:cubicBezTo>
                    <a:pt x="102" y="520"/>
                    <a:pt x="100" y="526"/>
                    <a:pt x="117" y="537"/>
                  </a:cubicBezTo>
                  <a:cubicBezTo>
                    <a:pt x="125" y="536"/>
                    <a:pt x="134" y="539"/>
                    <a:pt x="141" y="534"/>
                  </a:cubicBezTo>
                  <a:cubicBezTo>
                    <a:pt x="146" y="530"/>
                    <a:pt x="147" y="516"/>
                    <a:pt x="147" y="516"/>
                  </a:cubicBezTo>
                  <a:cubicBezTo>
                    <a:pt x="139" y="505"/>
                    <a:pt x="140" y="482"/>
                    <a:pt x="132" y="474"/>
                  </a:cubicBezTo>
                  <a:cubicBezTo>
                    <a:pt x="124" y="466"/>
                    <a:pt x="91" y="438"/>
                    <a:pt x="81" y="435"/>
                  </a:cubicBezTo>
                  <a:cubicBezTo>
                    <a:pt x="85" y="434"/>
                    <a:pt x="91" y="436"/>
                    <a:pt x="93" y="432"/>
                  </a:cubicBezTo>
                  <a:cubicBezTo>
                    <a:pt x="102" y="414"/>
                    <a:pt x="98" y="383"/>
                    <a:pt x="105" y="363"/>
                  </a:cubicBezTo>
                  <a:cubicBezTo>
                    <a:pt x="111" y="346"/>
                    <a:pt x="159" y="357"/>
                    <a:pt x="159" y="357"/>
                  </a:cubicBezTo>
                  <a:cubicBezTo>
                    <a:pt x="163" y="345"/>
                    <a:pt x="159" y="337"/>
                    <a:pt x="156" y="324"/>
                  </a:cubicBezTo>
                  <a:cubicBezTo>
                    <a:pt x="157" y="311"/>
                    <a:pt x="164" y="280"/>
                    <a:pt x="159" y="264"/>
                  </a:cubicBezTo>
                  <a:cubicBezTo>
                    <a:pt x="158" y="242"/>
                    <a:pt x="163" y="206"/>
                    <a:pt x="141" y="192"/>
                  </a:cubicBezTo>
                  <a:cubicBezTo>
                    <a:pt x="134" y="171"/>
                    <a:pt x="140" y="178"/>
                    <a:pt x="126" y="168"/>
                  </a:cubicBezTo>
                  <a:cubicBezTo>
                    <a:pt x="106" y="137"/>
                    <a:pt x="63" y="141"/>
                    <a:pt x="30" y="138"/>
                  </a:cubicBezTo>
                  <a:cubicBezTo>
                    <a:pt x="24" y="136"/>
                    <a:pt x="15" y="135"/>
                    <a:pt x="15" y="126"/>
                  </a:cubicBezTo>
                  <a:cubicBezTo>
                    <a:pt x="15" y="120"/>
                    <a:pt x="21" y="108"/>
                    <a:pt x="21" y="108"/>
                  </a:cubicBezTo>
                  <a:cubicBezTo>
                    <a:pt x="23" y="85"/>
                    <a:pt x="18" y="72"/>
                    <a:pt x="36" y="60"/>
                  </a:cubicBezTo>
                  <a:cubicBezTo>
                    <a:pt x="51" y="0"/>
                    <a:pt x="136" y="42"/>
                    <a:pt x="186" y="42"/>
                  </a:cubicBezTo>
                  <a:lnTo>
                    <a:pt x="162" y="36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tx2"/>
                      </a:gs>
                      <a:gs pos="100000">
                        <a:srgbClr val="CCFFFF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4662" y="1209"/>
              <a:ext cx="401" cy="368"/>
            </a:xfrm>
            <a:custGeom>
              <a:avLst/>
              <a:gdLst>
                <a:gd name="T0" fmla="*/ 171 w 401"/>
                <a:gd name="T1" fmla="*/ 186 h 368"/>
                <a:gd name="T2" fmla="*/ 240 w 401"/>
                <a:gd name="T3" fmla="*/ 162 h 368"/>
                <a:gd name="T4" fmla="*/ 237 w 401"/>
                <a:gd name="T5" fmla="*/ 150 h 368"/>
                <a:gd name="T6" fmla="*/ 231 w 401"/>
                <a:gd name="T7" fmla="*/ 243 h 368"/>
                <a:gd name="T8" fmla="*/ 255 w 401"/>
                <a:gd name="T9" fmla="*/ 285 h 368"/>
                <a:gd name="T10" fmla="*/ 285 w 401"/>
                <a:gd name="T11" fmla="*/ 315 h 368"/>
                <a:gd name="T12" fmla="*/ 315 w 401"/>
                <a:gd name="T13" fmla="*/ 345 h 368"/>
                <a:gd name="T14" fmla="*/ 339 w 401"/>
                <a:gd name="T15" fmla="*/ 363 h 368"/>
                <a:gd name="T16" fmla="*/ 339 w 401"/>
                <a:gd name="T17" fmla="*/ 342 h 368"/>
                <a:gd name="T18" fmla="*/ 354 w 401"/>
                <a:gd name="T19" fmla="*/ 291 h 368"/>
                <a:gd name="T20" fmla="*/ 339 w 401"/>
                <a:gd name="T21" fmla="*/ 267 h 368"/>
                <a:gd name="T22" fmla="*/ 315 w 401"/>
                <a:gd name="T23" fmla="*/ 237 h 368"/>
                <a:gd name="T24" fmla="*/ 291 w 401"/>
                <a:gd name="T25" fmla="*/ 213 h 368"/>
                <a:gd name="T26" fmla="*/ 288 w 401"/>
                <a:gd name="T27" fmla="*/ 201 h 368"/>
                <a:gd name="T28" fmla="*/ 312 w 401"/>
                <a:gd name="T29" fmla="*/ 195 h 368"/>
                <a:gd name="T30" fmla="*/ 321 w 401"/>
                <a:gd name="T31" fmla="*/ 192 h 368"/>
                <a:gd name="T32" fmla="*/ 366 w 401"/>
                <a:gd name="T33" fmla="*/ 189 h 368"/>
                <a:gd name="T34" fmla="*/ 378 w 401"/>
                <a:gd name="T35" fmla="*/ 171 h 368"/>
                <a:gd name="T36" fmla="*/ 396 w 401"/>
                <a:gd name="T37" fmla="*/ 159 h 368"/>
                <a:gd name="T38" fmla="*/ 381 w 401"/>
                <a:gd name="T39" fmla="*/ 126 h 368"/>
                <a:gd name="T40" fmla="*/ 366 w 401"/>
                <a:gd name="T41" fmla="*/ 102 h 368"/>
                <a:gd name="T42" fmla="*/ 315 w 401"/>
                <a:gd name="T43" fmla="*/ 33 h 368"/>
                <a:gd name="T44" fmla="*/ 225 w 401"/>
                <a:gd name="T45" fmla="*/ 9 h 368"/>
                <a:gd name="T46" fmla="*/ 156 w 401"/>
                <a:gd name="T47" fmla="*/ 12 h 368"/>
                <a:gd name="T48" fmla="*/ 153 w 401"/>
                <a:gd name="T49" fmla="*/ 21 h 368"/>
                <a:gd name="T50" fmla="*/ 48 w 401"/>
                <a:gd name="T51" fmla="*/ 15 h 368"/>
                <a:gd name="T52" fmla="*/ 21 w 401"/>
                <a:gd name="T53" fmla="*/ 0 h 368"/>
                <a:gd name="T54" fmla="*/ 0 w 401"/>
                <a:gd name="T55" fmla="*/ 3 h 3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01" h="368">
                  <a:moveTo>
                    <a:pt x="171" y="186"/>
                  </a:moveTo>
                  <a:cubicBezTo>
                    <a:pt x="182" y="152"/>
                    <a:pt x="196" y="165"/>
                    <a:pt x="240" y="162"/>
                  </a:cubicBezTo>
                  <a:cubicBezTo>
                    <a:pt x="245" y="155"/>
                    <a:pt x="251" y="129"/>
                    <a:pt x="237" y="150"/>
                  </a:cubicBezTo>
                  <a:cubicBezTo>
                    <a:pt x="260" y="158"/>
                    <a:pt x="244" y="223"/>
                    <a:pt x="231" y="243"/>
                  </a:cubicBezTo>
                  <a:cubicBezTo>
                    <a:pt x="237" y="262"/>
                    <a:pt x="238" y="274"/>
                    <a:pt x="255" y="285"/>
                  </a:cubicBezTo>
                  <a:cubicBezTo>
                    <a:pt x="262" y="296"/>
                    <a:pt x="274" y="308"/>
                    <a:pt x="285" y="315"/>
                  </a:cubicBezTo>
                  <a:cubicBezTo>
                    <a:pt x="292" y="326"/>
                    <a:pt x="304" y="338"/>
                    <a:pt x="315" y="345"/>
                  </a:cubicBezTo>
                  <a:cubicBezTo>
                    <a:pt x="322" y="355"/>
                    <a:pt x="327" y="359"/>
                    <a:pt x="339" y="363"/>
                  </a:cubicBezTo>
                  <a:cubicBezTo>
                    <a:pt x="346" y="341"/>
                    <a:pt x="339" y="368"/>
                    <a:pt x="339" y="342"/>
                  </a:cubicBezTo>
                  <a:cubicBezTo>
                    <a:pt x="339" y="323"/>
                    <a:pt x="344" y="306"/>
                    <a:pt x="354" y="291"/>
                  </a:cubicBezTo>
                  <a:cubicBezTo>
                    <a:pt x="350" y="279"/>
                    <a:pt x="352" y="271"/>
                    <a:pt x="339" y="267"/>
                  </a:cubicBezTo>
                  <a:cubicBezTo>
                    <a:pt x="334" y="252"/>
                    <a:pt x="329" y="242"/>
                    <a:pt x="315" y="237"/>
                  </a:cubicBezTo>
                  <a:cubicBezTo>
                    <a:pt x="306" y="228"/>
                    <a:pt x="298" y="223"/>
                    <a:pt x="291" y="213"/>
                  </a:cubicBezTo>
                  <a:cubicBezTo>
                    <a:pt x="290" y="209"/>
                    <a:pt x="286" y="205"/>
                    <a:pt x="288" y="201"/>
                  </a:cubicBezTo>
                  <a:cubicBezTo>
                    <a:pt x="291" y="193"/>
                    <a:pt x="304" y="197"/>
                    <a:pt x="312" y="195"/>
                  </a:cubicBezTo>
                  <a:cubicBezTo>
                    <a:pt x="315" y="194"/>
                    <a:pt x="318" y="192"/>
                    <a:pt x="321" y="192"/>
                  </a:cubicBezTo>
                  <a:cubicBezTo>
                    <a:pt x="336" y="190"/>
                    <a:pt x="351" y="190"/>
                    <a:pt x="366" y="189"/>
                  </a:cubicBezTo>
                  <a:cubicBezTo>
                    <a:pt x="370" y="183"/>
                    <a:pt x="374" y="177"/>
                    <a:pt x="378" y="171"/>
                  </a:cubicBezTo>
                  <a:cubicBezTo>
                    <a:pt x="382" y="165"/>
                    <a:pt x="396" y="159"/>
                    <a:pt x="396" y="159"/>
                  </a:cubicBezTo>
                  <a:cubicBezTo>
                    <a:pt x="401" y="143"/>
                    <a:pt x="394" y="135"/>
                    <a:pt x="381" y="126"/>
                  </a:cubicBezTo>
                  <a:cubicBezTo>
                    <a:pt x="374" y="105"/>
                    <a:pt x="380" y="112"/>
                    <a:pt x="366" y="102"/>
                  </a:cubicBezTo>
                  <a:cubicBezTo>
                    <a:pt x="358" y="77"/>
                    <a:pt x="336" y="47"/>
                    <a:pt x="315" y="33"/>
                  </a:cubicBezTo>
                  <a:cubicBezTo>
                    <a:pt x="299" y="9"/>
                    <a:pt x="249" y="11"/>
                    <a:pt x="225" y="9"/>
                  </a:cubicBezTo>
                  <a:cubicBezTo>
                    <a:pt x="202" y="10"/>
                    <a:pt x="179" y="8"/>
                    <a:pt x="156" y="12"/>
                  </a:cubicBezTo>
                  <a:cubicBezTo>
                    <a:pt x="153" y="13"/>
                    <a:pt x="156" y="20"/>
                    <a:pt x="153" y="21"/>
                  </a:cubicBezTo>
                  <a:cubicBezTo>
                    <a:pt x="119" y="30"/>
                    <a:pt x="83" y="16"/>
                    <a:pt x="48" y="15"/>
                  </a:cubicBezTo>
                  <a:cubicBezTo>
                    <a:pt x="39" y="9"/>
                    <a:pt x="30" y="6"/>
                    <a:pt x="21" y="0"/>
                  </a:cubicBezTo>
                  <a:cubicBezTo>
                    <a:pt x="14" y="1"/>
                    <a:pt x="0" y="3"/>
                    <a:pt x="0" y="3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tx2"/>
                      </a:gs>
                      <a:gs pos="100000">
                        <a:srgbClr val="CCFFFF"/>
                      </a:gs>
                    </a:gsLst>
                    <a:path path="rect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Freeform 103"/>
          <p:cNvSpPr>
            <a:spLocks/>
          </p:cNvSpPr>
          <p:nvPr/>
        </p:nvSpPr>
        <p:spPr bwMode="auto">
          <a:xfrm rot="10800000" flipH="1" flipV="1">
            <a:off x="3018683" y="3002153"/>
            <a:ext cx="4199384" cy="2468615"/>
          </a:xfrm>
          <a:custGeom>
            <a:avLst/>
            <a:gdLst>
              <a:gd name="T0" fmla="*/ 0 w 2104"/>
              <a:gd name="T1" fmla="*/ 1012825 h 638"/>
              <a:gd name="T2" fmla="*/ 1584325 w 2104"/>
              <a:gd name="T3" fmla="*/ 1012825 h 638"/>
              <a:gd name="T4" fmla="*/ 3340100 w 2104"/>
              <a:gd name="T5" fmla="*/ 0 h 6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04" h="638">
                <a:moveTo>
                  <a:pt x="0" y="638"/>
                </a:moveTo>
                <a:lnTo>
                  <a:pt x="998" y="638"/>
                </a:lnTo>
                <a:lnTo>
                  <a:pt x="2104" y="0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704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586261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8" tIns="48509" rIns="97018" bIns="48509" anchor="ctr"/>
          <a:lstStyle/>
          <a:p>
            <a:pPr algn="ctr"/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265" y="1290161"/>
            <a:ext cx="12458297" cy="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Vị trí địa lí, giới hạn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4695" y="880110"/>
            <a:ext cx="12441868" cy="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 Âu</a:t>
            </a:r>
            <a:endParaRPr lang="en-US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95" y="1896866"/>
            <a:ext cx="12441867" cy="481621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3"/>
          <p:cNvSpPr txBox="1">
            <a:spLocks noChangeArrowheads="1"/>
          </p:cNvSpPr>
          <p:nvPr/>
        </p:nvSpPr>
        <p:spPr>
          <a:xfrm>
            <a:off x="362607" y="6713084"/>
            <a:ext cx="11477296" cy="411163"/>
          </a:xfrm>
          <a:prstGeom prst="rect">
            <a:avLst/>
          </a:prstGeom>
          <a:noFill/>
        </p:spPr>
        <p:txBody>
          <a:bodyPr/>
          <a:lstStyle>
            <a:lvl1pPr marL="408852" indent="-408852" algn="l" defTabSz="10902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5847" indent="-340710" algn="l" defTabSz="109027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2840" indent="-272568" algn="l" defTabSz="10902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7976" indent="-272568" algn="l" defTabSz="109027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3113" indent="-272568" algn="l" defTabSz="109027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8249" indent="-272568" algn="l" defTabSz="10902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3385" indent="-272568" algn="l" defTabSz="10902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521" indent="-272568" algn="l" defTabSz="10902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33658" indent="-272568" algn="l" defTabSz="10902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Hình 1: Lược đồ các châu lục và đại dương</a:t>
            </a: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5943601" y="2246190"/>
            <a:ext cx="2065282" cy="1009650"/>
          </a:xfrm>
          <a:custGeom>
            <a:avLst/>
            <a:gdLst>
              <a:gd name="T0" fmla="*/ 2147483647 w 954"/>
              <a:gd name="T1" fmla="*/ 2147483647 h 767"/>
              <a:gd name="T2" fmla="*/ 2147483647 w 954"/>
              <a:gd name="T3" fmla="*/ 2147483647 h 767"/>
              <a:gd name="T4" fmla="*/ 2147483647 w 954"/>
              <a:gd name="T5" fmla="*/ 2147483647 h 767"/>
              <a:gd name="T6" fmla="*/ 2147483647 w 954"/>
              <a:gd name="T7" fmla="*/ 2147483647 h 767"/>
              <a:gd name="T8" fmla="*/ 2147483647 w 954"/>
              <a:gd name="T9" fmla="*/ 0 h 767"/>
              <a:gd name="T10" fmla="*/ 2147483647 w 954"/>
              <a:gd name="T11" fmla="*/ 2147483647 h 767"/>
              <a:gd name="T12" fmla="*/ 2147483647 w 954"/>
              <a:gd name="T13" fmla="*/ 2147483647 h 767"/>
              <a:gd name="T14" fmla="*/ 2147483647 w 954"/>
              <a:gd name="T15" fmla="*/ 2147483647 h 767"/>
              <a:gd name="T16" fmla="*/ 2147483647 w 954"/>
              <a:gd name="T17" fmla="*/ 2147483647 h 767"/>
              <a:gd name="T18" fmla="*/ 2147483647 w 954"/>
              <a:gd name="T19" fmla="*/ 2147483647 h 767"/>
              <a:gd name="T20" fmla="*/ 2147483647 w 954"/>
              <a:gd name="T21" fmla="*/ 2147483647 h 767"/>
              <a:gd name="T22" fmla="*/ 2147483647 w 954"/>
              <a:gd name="T23" fmla="*/ 2147483647 h 767"/>
              <a:gd name="T24" fmla="*/ 2147483647 w 954"/>
              <a:gd name="T25" fmla="*/ 2147483647 h 767"/>
              <a:gd name="T26" fmla="*/ 2147483647 w 954"/>
              <a:gd name="T27" fmla="*/ 2147483647 h 767"/>
              <a:gd name="T28" fmla="*/ 2147483647 w 954"/>
              <a:gd name="T29" fmla="*/ 2147483647 h 767"/>
              <a:gd name="T30" fmla="*/ 2147483647 w 954"/>
              <a:gd name="T31" fmla="*/ 2147483647 h 767"/>
              <a:gd name="T32" fmla="*/ 2147483647 w 954"/>
              <a:gd name="T33" fmla="*/ 2147483647 h 767"/>
              <a:gd name="T34" fmla="*/ 2147483647 w 954"/>
              <a:gd name="T35" fmla="*/ 2147483647 h 767"/>
              <a:gd name="T36" fmla="*/ 2147483647 w 954"/>
              <a:gd name="T37" fmla="*/ 2147483647 h 767"/>
              <a:gd name="T38" fmla="*/ 2147483647 w 954"/>
              <a:gd name="T39" fmla="*/ 2147483647 h 767"/>
              <a:gd name="T40" fmla="*/ 2147483647 w 954"/>
              <a:gd name="T41" fmla="*/ 2147483647 h 767"/>
              <a:gd name="T42" fmla="*/ 2147483647 w 954"/>
              <a:gd name="T43" fmla="*/ 2147483647 h 767"/>
              <a:gd name="T44" fmla="*/ 2147483647 w 954"/>
              <a:gd name="T45" fmla="*/ 2147483647 h 767"/>
              <a:gd name="T46" fmla="*/ 2147483647 w 954"/>
              <a:gd name="T47" fmla="*/ 2147483647 h 767"/>
              <a:gd name="T48" fmla="*/ 2147483647 w 954"/>
              <a:gd name="T49" fmla="*/ 2147483647 h 767"/>
              <a:gd name="T50" fmla="*/ 2147483647 w 954"/>
              <a:gd name="T51" fmla="*/ 2147483647 h 767"/>
              <a:gd name="T52" fmla="*/ 2147483647 w 954"/>
              <a:gd name="T53" fmla="*/ 2147483647 h 767"/>
              <a:gd name="T54" fmla="*/ 2147483647 w 954"/>
              <a:gd name="T55" fmla="*/ 2147483647 h 767"/>
              <a:gd name="T56" fmla="*/ 2147483647 w 954"/>
              <a:gd name="T57" fmla="*/ 2147483647 h 767"/>
              <a:gd name="T58" fmla="*/ 2147483647 w 954"/>
              <a:gd name="T59" fmla="*/ 2147483647 h 767"/>
              <a:gd name="T60" fmla="*/ 2147483647 w 954"/>
              <a:gd name="T61" fmla="*/ 2147483647 h 767"/>
              <a:gd name="T62" fmla="*/ 2147483647 w 954"/>
              <a:gd name="T63" fmla="*/ 2147483647 h 767"/>
              <a:gd name="T64" fmla="*/ 2147483647 w 954"/>
              <a:gd name="T65" fmla="*/ 2147483647 h 767"/>
              <a:gd name="T66" fmla="*/ 2147483647 w 954"/>
              <a:gd name="T67" fmla="*/ 2147483647 h 767"/>
              <a:gd name="T68" fmla="*/ 2147483647 w 954"/>
              <a:gd name="T69" fmla="*/ 2147483647 h 767"/>
              <a:gd name="T70" fmla="*/ 2147483647 w 954"/>
              <a:gd name="T71" fmla="*/ 2147483647 h 767"/>
              <a:gd name="T72" fmla="*/ 2147483647 w 954"/>
              <a:gd name="T73" fmla="*/ 2147483647 h 767"/>
              <a:gd name="T74" fmla="*/ 2147483647 w 954"/>
              <a:gd name="T75" fmla="*/ 2147483647 h 767"/>
              <a:gd name="T76" fmla="*/ 2147483647 w 954"/>
              <a:gd name="T77" fmla="*/ 2147483647 h 767"/>
              <a:gd name="T78" fmla="*/ 2147483647 w 954"/>
              <a:gd name="T79" fmla="*/ 2147483647 h 767"/>
              <a:gd name="T80" fmla="*/ 2147483647 w 954"/>
              <a:gd name="T81" fmla="*/ 2147483647 h 767"/>
              <a:gd name="T82" fmla="*/ 2147483647 w 954"/>
              <a:gd name="T83" fmla="*/ 2147483647 h 767"/>
              <a:gd name="T84" fmla="*/ 2147483647 w 954"/>
              <a:gd name="T85" fmla="*/ 2147483647 h 767"/>
              <a:gd name="T86" fmla="*/ 2147483647 w 954"/>
              <a:gd name="T87" fmla="*/ 2147483647 h 767"/>
              <a:gd name="T88" fmla="*/ 2147483647 w 954"/>
              <a:gd name="T89" fmla="*/ 2147483647 h 767"/>
              <a:gd name="T90" fmla="*/ 2147483647 w 954"/>
              <a:gd name="T91" fmla="*/ 2147483647 h 767"/>
              <a:gd name="T92" fmla="*/ 2147483647 w 954"/>
              <a:gd name="T93" fmla="*/ 2147483647 h 767"/>
              <a:gd name="T94" fmla="*/ 2147483647 w 954"/>
              <a:gd name="T95" fmla="*/ 2147483647 h 767"/>
              <a:gd name="T96" fmla="*/ 2147483647 w 954"/>
              <a:gd name="T97" fmla="*/ 2147483647 h 767"/>
              <a:gd name="T98" fmla="*/ 2147483647 w 954"/>
              <a:gd name="T99" fmla="*/ 2147483647 h 767"/>
              <a:gd name="T100" fmla="*/ 2147483647 w 954"/>
              <a:gd name="T101" fmla="*/ 2147483647 h 7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54"/>
              <a:gd name="T154" fmla="*/ 0 h 767"/>
              <a:gd name="T155" fmla="*/ 954 w 954"/>
              <a:gd name="T156" fmla="*/ 767 h 76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54" h="767">
                <a:moveTo>
                  <a:pt x="213" y="258"/>
                </a:moveTo>
                <a:cubicBezTo>
                  <a:pt x="210" y="234"/>
                  <a:pt x="194" y="183"/>
                  <a:pt x="222" y="174"/>
                </a:cubicBezTo>
                <a:cubicBezTo>
                  <a:pt x="226" y="157"/>
                  <a:pt x="237" y="152"/>
                  <a:pt x="252" y="147"/>
                </a:cubicBezTo>
                <a:cubicBezTo>
                  <a:pt x="259" y="136"/>
                  <a:pt x="264" y="137"/>
                  <a:pt x="270" y="126"/>
                </a:cubicBezTo>
                <a:cubicBezTo>
                  <a:pt x="274" y="120"/>
                  <a:pt x="282" y="108"/>
                  <a:pt x="282" y="108"/>
                </a:cubicBezTo>
                <a:cubicBezTo>
                  <a:pt x="283" y="101"/>
                  <a:pt x="281" y="93"/>
                  <a:pt x="285" y="87"/>
                </a:cubicBezTo>
                <a:cubicBezTo>
                  <a:pt x="289" y="82"/>
                  <a:pt x="303" y="81"/>
                  <a:pt x="303" y="81"/>
                </a:cubicBezTo>
                <a:cubicBezTo>
                  <a:pt x="314" y="65"/>
                  <a:pt x="301" y="30"/>
                  <a:pt x="324" y="27"/>
                </a:cubicBezTo>
                <a:cubicBezTo>
                  <a:pt x="335" y="25"/>
                  <a:pt x="346" y="25"/>
                  <a:pt x="357" y="24"/>
                </a:cubicBezTo>
                <a:cubicBezTo>
                  <a:pt x="375" y="12"/>
                  <a:pt x="389" y="4"/>
                  <a:pt x="411" y="0"/>
                </a:cubicBezTo>
                <a:cubicBezTo>
                  <a:pt x="485" y="2"/>
                  <a:pt x="487" y="2"/>
                  <a:pt x="537" y="9"/>
                </a:cubicBezTo>
                <a:cubicBezTo>
                  <a:pt x="548" y="16"/>
                  <a:pt x="558" y="17"/>
                  <a:pt x="570" y="21"/>
                </a:cubicBezTo>
                <a:cubicBezTo>
                  <a:pt x="577" y="31"/>
                  <a:pt x="584" y="37"/>
                  <a:pt x="588" y="48"/>
                </a:cubicBezTo>
                <a:cubicBezTo>
                  <a:pt x="585" y="58"/>
                  <a:pt x="573" y="75"/>
                  <a:pt x="573" y="75"/>
                </a:cubicBezTo>
                <a:cubicBezTo>
                  <a:pt x="569" y="92"/>
                  <a:pt x="567" y="96"/>
                  <a:pt x="570" y="114"/>
                </a:cubicBezTo>
                <a:cubicBezTo>
                  <a:pt x="586" y="110"/>
                  <a:pt x="594" y="105"/>
                  <a:pt x="612" y="102"/>
                </a:cubicBezTo>
                <a:cubicBezTo>
                  <a:pt x="614" y="84"/>
                  <a:pt x="612" y="61"/>
                  <a:pt x="633" y="75"/>
                </a:cubicBezTo>
                <a:cubicBezTo>
                  <a:pt x="663" y="72"/>
                  <a:pt x="666" y="73"/>
                  <a:pt x="651" y="51"/>
                </a:cubicBezTo>
                <a:cubicBezTo>
                  <a:pt x="663" y="43"/>
                  <a:pt x="666" y="46"/>
                  <a:pt x="678" y="54"/>
                </a:cubicBezTo>
                <a:cubicBezTo>
                  <a:pt x="685" y="75"/>
                  <a:pt x="733" y="65"/>
                  <a:pt x="702" y="45"/>
                </a:cubicBezTo>
                <a:cubicBezTo>
                  <a:pt x="701" y="41"/>
                  <a:pt x="694" y="28"/>
                  <a:pt x="702" y="24"/>
                </a:cubicBezTo>
                <a:cubicBezTo>
                  <a:pt x="705" y="22"/>
                  <a:pt x="708" y="29"/>
                  <a:pt x="711" y="30"/>
                </a:cubicBezTo>
                <a:cubicBezTo>
                  <a:pt x="717" y="33"/>
                  <a:pt x="729" y="36"/>
                  <a:pt x="729" y="36"/>
                </a:cubicBezTo>
                <a:cubicBezTo>
                  <a:pt x="736" y="35"/>
                  <a:pt x="743" y="35"/>
                  <a:pt x="750" y="33"/>
                </a:cubicBezTo>
                <a:cubicBezTo>
                  <a:pt x="753" y="32"/>
                  <a:pt x="756" y="26"/>
                  <a:pt x="759" y="27"/>
                </a:cubicBezTo>
                <a:cubicBezTo>
                  <a:pt x="762" y="28"/>
                  <a:pt x="760" y="34"/>
                  <a:pt x="762" y="36"/>
                </a:cubicBezTo>
                <a:cubicBezTo>
                  <a:pt x="764" y="38"/>
                  <a:pt x="768" y="38"/>
                  <a:pt x="771" y="39"/>
                </a:cubicBezTo>
                <a:cubicBezTo>
                  <a:pt x="808" y="34"/>
                  <a:pt x="790" y="26"/>
                  <a:pt x="831" y="30"/>
                </a:cubicBezTo>
                <a:cubicBezTo>
                  <a:pt x="834" y="45"/>
                  <a:pt x="843" y="58"/>
                  <a:pt x="858" y="63"/>
                </a:cubicBezTo>
                <a:cubicBezTo>
                  <a:pt x="861" y="73"/>
                  <a:pt x="873" y="90"/>
                  <a:pt x="873" y="90"/>
                </a:cubicBezTo>
                <a:cubicBezTo>
                  <a:pt x="875" y="142"/>
                  <a:pt x="878" y="189"/>
                  <a:pt x="882" y="240"/>
                </a:cubicBezTo>
                <a:cubicBezTo>
                  <a:pt x="885" y="276"/>
                  <a:pt x="877" y="298"/>
                  <a:pt x="906" y="318"/>
                </a:cubicBezTo>
                <a:cubicBezTo>
                  <a:pt x="912" y="336"/>
                  <a:pt x="919" y="347"/>
                  <a:pt x="930" y="363"/>
                </a:cubicBezTo>
                <a:cubicBezTo>
                  <a:pt x="934" y="368"/>
                  <a:pt x="932" y="376"/>
                  <a:pt x="936" y="381"/>
                </a:cubicBezTo>
                <a:cubicBezTo>
                  <a:pt x="941" y="389"/>
                  <a:pt x="948" y="408"/>
                  <a:pt x="948" y="408"/>
                </a:cubicBezTo>
                <a:cubicBezTo>
                  <a:pt x="942" y="457"/>
                  <a:pt x="954" y="422"/>
                  <a:pt x="882" y="435"/>
                </a:cubicBezTo>
                <a:cubicBezTo>
                  <a:pt x="876" y="436"/>
                  <a:pt x="875" y="445"/>
                  <a:pt x="870" y="447"/>
                </a:cubicBezTo>
                <a:cubicBezTo>
                  <a:pt x="863" y="437"/>
                  <a:pt x="858" y="433"/>
                  <a:pt x="846" y="429"/>
                </a:cubicBezTo>
                <a:cubicBezTo>
                  <a:pt x="834" y="430"/>
                  <a:pt x="822" y="428"/>
                  <a:pt x="810" y="432"/>
                </a:cubicBezTo>
                <a:cubicBezTo>
                  <a:pt x="807" y="433"/>
                  <a:pt x="809" y="438"/>
                  <a:pt x="807" y="441"/>
                </a:cubicBezTo>
                <a:cubicBezTo>
                  <a:pt x="801" y="452"/>
                  <a:pt x="792" y="468"/>
                  <a:pt x="783" y="477"/>
                </a:cubicBezTo>
                <a:cubicBezTo>
                  <a:pt x="789" y="516"/>
                  <a:pt x="777" y="486"/>
                  <a:pt x="807" y="501"/>
                </a:cubicBezTo>
                <a:cubicBezTo>
                  <a:pt x="810" y="502"/>
                  <a:pt x="808" y="508"/>
                  <a:pt x="810" y="510"/>
                </a:cubicBezTo>
                <a:cubicBezTo>
                  <a:pt x="815" y="515"/>
                  <a:pt x="828" y="522"/>
                  <a:pt x="828" y="522"/>
                </a:cubicBezTo>
                <a:cubicBezTo>
                  <a:pt x="824" y="546"/>
                  <a:pt x="814" y="543"/>
                  <a:pt x="807" y="564"/>
                </a:cubicBezTo>
                <a:cubicBezTo>
                  <a:pt x="808" y="576"/>
                  <a:pt x="816" y="628"/>
                  <a:pt x="810" y="651"/>
                </a:cubicBezTo>
                <a:cubicBezTo>
                  <a:pt x="799" y="650"/>
                  <a:pt x="786" y="652"/>
                  <a:pt x="777" y="645"/>
                </a:cubicBezTo>
                <a:cubicBezTo>
                  <a:pt x="772" y="641"/>
                  <a:pt x="773" y="631"/>
                  <a:pt x="768" y="627"/>
                </a:cubicBezTo>
                <a:cubicBezTo>
                  <a:pt x="757" y="619"/>
                  <a:pt x="743" y="616"/>
                  <a:pt x="732" y="609"/>
                </a:cubicBezTo>
                <a:cubicBezTo>
                  <a:pt x="718" y="599"/>
                  <a:pt x="726" y="604"/>
                  <a:pt x="705" y="597"/>
                </a:cubicBezTo>
                <a:cubicBezTo>
                  <a:pt x="702" y="596"/>
                  <a:pt x="696" y="594"/>
                  <a:pt x="696" y="594"/>
                </a:cubicBezTo>
                <a:cubicBezTo>
                  <a:pt x="671" y="569"/>
                  <a:pt x="686" y="540"/>
                  <a:pt x="654" y="519"/>
                </a:cubicBezTo>
                <a:cubicBezTo>
                  <a:pt x="643" y="520"/>
                  <a:pt x="632" y="519"/>
                  <a:pt x="621" y="522"/>
                </a:cubicBezTo>
                <a:cubicBezTo>
                  <a:pt x="618" y="523"/>
                  <a:pt x="618" y="528"/>
                  <a:pt x="615" y="531"/>
                </a:cubicBezTo>
                <a:cubicBezTo>
                  <a:pt x="612" y="534"/>
                  <a:pt x="609" y="536"/>
                  <a:pt x="606" y="537"/>
                </a:cubicBezTo>
                <a:cubicBezTo>
                  <a:pt x="597" y="539"/>
                  <a:pt x="588" y="539"/>
                  <a:pt x="579" y="540"/>
                </a:cubicBezTo>
                <a:cubicBezTo>
                  <a:pt x="567" y="558"/>
                  <a:pt x="563" y="577"/>
                  <a:pt x="552" y="594"/>
                </a:cubicBezTo>
                <a:cubicBezTo>
                  <a:pt x="549" y="627"/>
                  <a:pt x="547" y="651"/>
                  <a:pt x="513" y="657"/>
                </a:cubicBezTo>
                <a:cubicBezTo>
                  <a:pt x="506" y="667"/>
                  <a:pt x="501" y="671"/>
                  <a:pt x="489" y="675"/>
                </a:cubicBezTo>
                <a:cubicBezTo>
                  <a:pt x="497" y="688"/>
                  <a:pt x="494" y="693"/>
                  <a:pt x="486" y="705"/>
                </a:cubicBezTo>
                <a:cubicBezTo>
                  <a:pt x="483" y="729"/>
                  <a:pt x="482" y="739"/>
                  <a:pt x="459" y="747"/>
                </a:cubicBezTo>
                <a:cubicBezTo>
                  <a:pt x="450" y="719"/>
                  <a:pt x="440" y="691"/>
                  <a:pt x="423" y="666"/>
                </a:cubicBezTo>
                <a:cubicBezTo>
                  <a:pt x="419" y="661"/>
                  <a:pt x="419" y="654"/>
                  <a:pt x="417" y="648"/>
                </a:cubicBezTo>
                <a:cubicBezTo>
                  <a:pt x="410" y="627"/>
                  <a:pt x="392" y="612"/>
                  <a:pt x="375" y="600"/>
                </a:cubicBezTo>
                <a:cubicBezTo>
                  <a:pt x="359" y="590"/>
                  <a:pt x="356" y="576"/>
                  <a:pt x="339" y="570"/>
                </a:cubicBezTo>
                <a:cubicBezTo>
                  <a:pt x="310" y="580"/>
                  <a:pt x="344" y="612"/>
                  <a:pt x="357" y="621"/>
                </a:cubicBezTo>
                <a:cubicBezTo>
                  <a:pt x="361" y="633"/>
                  <a:pt x="369" y="636"/>
                  <a:pt x="378" y="645"/>
                </a:cubicBezTo>
                <a:cubicBezTo>
                  <a:pt x="375" y="704"/>
                  <a:pt x="387" y="716"/>
                  <a:pt x="339" y="732"/>
                </a:cubicBezTo>
                <a:cubicBezTo>
                  <a:pt x="346" y="722"/>
                  <a:pt x="353" y="718"/>
                  <a:pt x="360" y="708"/>
                </a:cubicBezTo>
                <a:cubicBezTo>
                  <a:pt x="359" y="699"/>
                  <a:pt x="361" y="689"/>
                  <a:pt x="357" y="681"/>
                </a:cubicBezTo>
                <a:cubicBezTo>
                  <a:pt x="351" y="670"/>
                  <a:pt x="330" y="668"/>
                  <a:pt x="321" y="660"/>
                </a:cubicBezTo>
                <a:cubicBezTo>
                  <a:pt x="309" y="650"/>
                  <a:pt x="304" y="636"/>
                  <a:pt x="291" y="627"/>
                </a:cubicBezTo>
                <a:cubicBezTo>
                  <a:pt x="286" y="612"/>
                  <a:pt x="286" y="599"/>
                  <a:pt x="270" y="594"/>
                </a:cubicBezTo>
                <a:cubicBezTo>
                  <a:pt x="257" y="595"/>
                  <a:pt x="244" y="594"/>
                  <a:pt x="231" y="597"/>
                </a:cubicBezTo>
                <a:cubicBezTo>
                  <a:pt x="224" y="599"/>
                  <a:pt x="213" y="609"/>
                  <a:pt x="213" y="609"/>
                </a:cubicBezTo>
                <a:cubicBezTo>
                  <a:pt x="203" y="624"/>
                  <a:pt x="198" y="632"/>
                  <a:pt x="183" y="642"/>
                </a:cubicBezTo>
                <a:cubicBezTo>
                  <a:pt x="177" y="659"/>
                  <a:pt x="158" y="667"/>
                  <a:pt x="150" y="684"/>
                </a:cubicBezTo>
                <a:cubicBezTo>
                  <a:pt x="136" y="715"/>
                  <a:pt x="129" y="742"/>
                  <a:pt x="99" y="762"/>
                </a:cubicBezTo>
                <a:cubicBezTo>
                  <a:pt x="17" y="758"/>
                  <a:pt x="49" y="767"/>
                  <a:pt x="9" y="741"/>
                </a:cubicBezTo>
                <a:cubicBezTo>
                  <a:pt x="7" y="735"/>
                  <a:pt x="5" y="729"/>
                  <a:pt x="3" y="723"/>
                </a:cubicBezTo>
                <a:cubicBezTo>
                  <a:pt x="2" y="720"/>
                  <a:pt x="0" y="714"/>
                  <a:pt x="0" y="714"/>
                </a:cubicBezTo>
                <a:cubicBezTo>
                  <a:pt x="3" y="671"/>
                  <a:pt x="3" y="681"/>
                  <a:pt x="12" y="654"/>
                </a:cubicBezTo>
                <a:cubicBezTo>
                  <a:pt x="13" y="637"/>
                  <a:pt x="9" y="619"/>
                  <a:pt x="15" y="603"/>
                </a:cubicBezTo>
                <a:cubicBezTo>
                  <a:pt x="17" y="597"/>
                  <a:pt x="33" y="597"/>
                  <a:pt x="33" y="597"/>
                </a:cubicBezTo>
                <a:cubicBezTo>
                  <a:pt x="61" y="599"/>
                  <a:pt x="76" y="604"/>
                  <a:pt x="102" y="600"/>
                </a:cubicBezTo>
                <a:cubicBezTo>
                  <a:pt x="115" y="562"/>
                  <a:pt x="119" y="608"/>
                  <a:pt x="111" y="531"/>
                </a:cubicBezTo>
                <a:cubicBezTo>
                  <a:pt x="110" y="518"/>
                  <a:pt x="101" y="518"/>
                  <a:pt x="96" y="504"/>
                </a:cubicBezTo>
                <a:cubicBezTo>
                  <a:pt x="94" y="498"/>
                  <a:pt x="90" y="486"/>
                  <a:pt x="90" y="486"/>
                </a:cubicBezTo>
                <a:cubicBezTo>
                  <a:pt x="91" y="483"/>
                  <a:pt x="90" y="479"/>
                  <a:pt x="93" y="477"/>
                </a:cubicBezTo>
                <a:cubicBezTo>
                  <a:pt x="98" y="473"/>
                  <a:pt x="111" y="471"/>
                  <a:pt x="111" y="471"/>
                </a:cubicBezTo>
                <a:cubicBezTo>
                  <a:pt x="119" y="458"/>
                  <a:pt x="147" y="440"/>
                  <a:pt x="162" y="435"/>
                </a:cubicBezTo>
                <a:cubicBezTo>
                  <a:pt x="166" y="429"/>
                  <a:pt x="170" y="423"/>
                  <a:pt x="174" y="417"/>
                </a:cubicBezTo>
                <a:cubicBezTo>
                  <a:pt x="176" y="414"/>
                  <a:pt x="180" y="408"/>
                  <a:pt x="180" y="408"/>
                </a:cubicBezTo>
                <a:cubicBezTo>
                  <a:pt x="181" y="400"/>
                  <a:pt x="180" y="392"/>
                  <a:pt x="183" y="384"/>
                </a:cubicBezTo>
                <a:cubicBezTo>
                  <a:pt x="185" y="377"/>
                  <a:pt x="195" y="366"/>
                  <a:pt x="195" y="366"/>
                </a:cubicBezTo>
                <a:cubicBezTo>
                  <a:pt x="200" y="338"/>
                  <a:pt x="206" y="349"/>
                  <a:pt x="225" y="336"/>
                </a:cubicBezTo>
                <a:cubicBezTo>
                  <a:pt x="233" y="324"/>
                  <a:pt x="235" y="312"/>
                  <a:pt x="243" y="300"/>
                </a:cubicBezTo>
                <a:cubicBezTo>
                  <a:pt x="272" y="306"/>
                  <a:pt x="259" y="324"/>
                  <a:pt x="291" y="330"/>
                </a:cubicBezTo>
                <a:cubicBezTo>
                  <a:pt x="321" y="320"/>
                  <a:pt x="289" y="262"/>
                  <a:pt x="270" y="249"/>
                </a:cubicBezTo>
                <a:cubicBezTo>
                  <a:pt x="261" y="250"/>
                  <a:pt x="252" y="250"/>
                  <a:pt x="243" y="252"/>
                </a:cubicBezTo>
                <a:cubicBezTo>
                  <a:pt x="232" y="255"/>
                  <a:pt x="230" y="266"/>
                  <a:pt x="219" y="270"/>
                </a:cubicBezTo>
                <a:cubicBezTo>
                  <a:pt x="212" y="250"/>
                  <a:pt x="213" y="246"/>
                  <a:pt x="213" y="258"/>
                </a:cubicBez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Freeform 103"/>
          <p:cNvSpPr>
            <a:spLocks/>
          </p:cNvSpPr>
          <p:nvPr/>
        </p:nvSpPr>
        <p:spPr bwMode="auto">
          <a:xfrm rot="10800000" flipH="1" flipV="1">
            <a:off x="2451125" y="3042745"/>
            <a:ext cx="4060034" cy="2751435"/>
          </a:xfrm>
          <a:custGeom>
            <a:avLst/>
            <a:gdLst>
              <a:gd name="T0" fmla="*/ 0 w 2104"/>
              <a:gd name="T1" fmla="*/ 1012825 h 638"/>
              <a:gd name="T2" fmla="*/ 1584325 w 2104"/>
              <a:gd name="T3" fmla="*/ 1012825 h 638"/>
              <a:gd name="T4" fmla="*/ 3340100 w 2104"/>
              <a:gd name="T5" fmla="*/ 0 h 6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04" h="638">
                <a:moveTo>
                  <a:pt x="0" y="638"/>
                </a:moveTo>
                <a:lnTo>
                  <a:pt x="998" y="638"/>
                </a:lnTo>
                <a:lnTo>
                  <a:pt x="2104" y="0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60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12586261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8" tIns="48509" rIns="97018" bIns="48509" anchor="ctr"/>
          <a:lstStyle/>
          <a:p>
            <a:pPr algn="ctr"/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80110"/>
            <a:ext cx="12534308" cy="4574759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66943" y="2649566"/>
            <a:ext cx="12519318" cy="527050"/>
            <a:chOff x="60" y="1680"/>
            <a:chExt cx="5616" cy="240"/>
          </a:xfrm>
        </p:grpSpPr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60" y="1920"/>
              <a:ext cx="56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63" y="1680"/>
              <a:ext cx="1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Xích đạo</a:t>
              </a:r>
            </a:p>
          </p:txBody>
        </p:sp>
      </p:grp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5693" y="5579797"/>
            <a:ext cx="124686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/>
              <a:t>	         - Châu Âu nằm ở bán cầu nào ?</a:t>
            </a:r>
          </a:p>
          <a:p>
            <a:pPr eaLnBrk="1" hangingPunct="1"/>
            <a:r>
              <a:rPr lang="en-US" sz="3200"/>
              <a:t>	         - Châu Âu nằm ở phía nào của Châu Á ?</a:t>
            </a:r>
          </a:p>
          <a:p>
            <a:pPr eaLnBrk="1" hangingPunct="1"/>
            <a:r>
              <a:rPr lang="en-US" sz="3200"/>
              <a:t>	         - Châu Âu tiếp giáp với châu lục, biển và đại dương nào ?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099440" y="5575985"/>
            <a:ext cx="678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 Châu Âu nằm ở bán cầu Bắc .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104691" y="6067315"/>
            <a:ext cx="678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 Châu Âu nằm ở phía Tây của châu Á</a:t>
            </a:r>
          </a:p>
        </p:txBody>
      </p:sp>
    </p:spTree>
    <p:extLst>
      <p:ext uri="{BB962C8B-B14F-4D97-AF65-F5344CB8AC3E}">
        <p14:creationId xmlns:p14="http://schemas.microsoft.com/office/powerpoint/2010/main" xmlns="" val="6695095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586261" cy="88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18" tIns="48509" rIns="97018" bIns="48509" anchor="ctr"/>
          <a:lstStyle/>
          <a:p>
            <a:pPr algn="ctr"/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vi-VN" altLang="en-US" sz="2800" i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0666" y="1290161"/>
            <a:ext cx="12458297" cy="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kern="0">
                <a:latin typeface="Times New Roman" pitchFamily="18" charset="0"/>
                <a:cs typeface="Times New Roman" pitchFamily="18" charset="0"/>
              </a:rPr>
              <a:t>Châu Âu tiếp giáp với châu lục, biển và đại dương nào ?</a:t>
            </a:r>
            <a:endParaRPr lang="en-US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4695" y="880110"/>
            <a:ext cx="12441868" cy="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3157" tIns="56579" rIns="113157" bIns="5657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 Âu</a:t>
            </a:r>
            <a:endParaRPr lang="en-US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Tu-nhien-chau-A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" y="1896867"/>
            <a:ext cx="8195270" cy="4800600"/>
          </a:xfrm>
          <a:prstGeom prst="rect">
            <a:avLst/>
          </a:prstGeom>
          <a:solidFill>
            <a:schemeClr val="accent2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6" descr="AG0009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21843" flipH="1" flipV="1">
            <a:off x="3896460" y="2592918"/>
            <a:ext cx="2159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AG0009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05857" flipH="1" flipV="1">
            <a:off x="6678554" y="2922324"/>
            <a:ext cx="1793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AG0009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17156" flipH="1">
            <a:off x="3883760" y="5501218"/>
            <a:ext cx="2270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AG0009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39861" flipH="1">
            <a:off x="2601061" y="3600980"/>
            <a:ext cx="1905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AG0009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800443" flipH="1" flipV="1">
            <a:off x="6279298" y="4658256"/>
            <a:ext cx="2413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4695" y="6602871"/>
            <a:ext cx="8140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Hình 1. Lược đồ tự nhiên Châu Âu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109511" y="1930136"/>
            <a:ext cx="4387052" cy="30469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kern="0" dirty="0" smtClean="0">
                <a:cs typeface="Times New Roman" pitchFamily="18" charset="0"/>
              </a:rPr>
              <a:t> </a:t>
            </a:r>
            <a:r>
              <a:rPr lang="en-US" sz="3200" kern="0" dirty="0" err="1" smtClean="0">
                <a:cs typeface="Times New Roman" pitchFamily="18" charset="0"/>
              </a:rPr>
              <a:t>Phía</a:t>
            </a:r>
            <a:r>
              <a:rPr lang="en-US" sz="3200" kern="0" dirty="0" smtClean="0">
                <a:cs typeface="Times New Roman" pitchFamily="18" charset="0"/>
              </a:rPr>
              <a:t> </a:t>
            </a:r>
            <a:r>
              <a:rPr lang="en-US" sz="3200" kern="0" dirty="0" err="1" smtClean="0">
                <a:cs typeface="Times New Roman" pitchFamily="18" charset="0"/>
              </a:rPr>
              <a:t>Bắc</a:t>
            </a:r>
            <a:r>
              <a:rPr lang="en-US" sz="3200" kern="0" dirty="0" smtClean="0">
                <a:cs typeface="Times New Roman" pitchFamily="18" charset="0"/>
              </a:rPr>
              <a:t> </a:t>
            </a:r>
            <a:r>
              <a:rPr lang="en-US" sz="3200" kern="0" dirty="0" err="1" smtClean="0">
                <a:cs typeface="Times New Roman" pitchFamily="18" charset="0"/>
              </a:rPr>
              <a:t>giáp</a:t>
            </a:r>
            <a:r>
              <a:rPr lang="en-US" sz="3200" kern="0" dirty="0" smtClean="0">
                <a:cs typeface="Times New Roman" pitchFamily="18" charset="0"/>
              </a:rPr>
              <a:t> </a:t>
            </a:r>
            <a:r>
              <a:rPr lang="en-US" sz="3200" kern="0" dirty="0" err="1" smtClean="0">
                <a:cs typeface="Times New Roman" pitchFamily="18" charset="0"/>
              </a:rPr>
              <a:t>Bắc</a:t>
            </a:r>
            <a:r>
              <a:rPr lang="en-US" sz="3200" kern="0" dirty="0" smtClean="0">
                <a:cs typeface="Times New Roman" pitchFamily="18" charset="0"/>
              </a:rPr>
              <a:t> </a:t>
            </a:r>
            <a:r>
              <a:rPr lang="en-US" sz="3200" kern="0" dirty="0" err="1" smtClean="0">
                <a:cs typeface="Times New Roman" pitchFamily="18" charset="0"/>
              </a:rPr>
              <a:t>Băng</a:t>
            </a:r>
            <a:r>
              <a:rPr lang="en-US" sz="3200" kern="0" dirty="0" smtClean="0">
                <a:cs typeface="Times New Roman" pitchFamily="18" charset="0"/>
              </a:rPr>
              <a:t> </a:t>
            </a:r>
            <a:r>
              <a:rPr lang="en-US" sz="3200" kern="0" dirty="0" err="1" smtClean="0">
                <a:cs typeface="Times New Roman" pitchFamily="18" charset="0"/>
              </a:rPr>
              <a:t>Dương</a:t>
            </a:r>
            <a:r>
              <a:rPr lang="en-US" sz="3200" kern="0" dirty="0" smtClean="0">
                <a:cs typeface="Times New Roman" pitchFamily="18" charset="0"/>
              </a:rPr>
              <a:t>, </a:t>
            </a:r>
            <a:r>
              <a:rPr lang="en-US" sz="3200" kern="0" dirty="0" err="1" smtClean="0">
                <a:cs typeface="Times New Roman" pitchFamily="18" charset="0"/>
              </a:rPr>
              <a:t>phía</a:t>
            </a:r>
            <a:r>
              <a:rPr lang="en-US" sz="3200" kern="0" dirty="0" smtClean="0">
                <a:cs typeface="Times New Roman" pitchFamily="18" charset="0"/>
              </a:rPr>
              <a:t> </a:t>
            </a:r>
            <a:r>
              <a:rPr lang="en-US" sz="3200" kern="0" dirty="0" err="1" smtClean="0">
                <a:cs typeface="Times New Roman" pitchFamily="18" charset="0"/>
              </a:rPr>
              <a:t>Tây</a:t>
            </a:r>
            <a:r>
              <a:rPr lang="en-US" sz="3200" kern="0" dirty="0" smtClean="0">
                <a:cs typeface="Times New Roman" pitchFamily="18" charset="0"/>
              </a:rPr>
              <a:t> </a:t>
            </a:r>
            <a:r>
              <a:rPr lang="en-US" sz="3200" kern="0" dirty="0" err="1" smtClean="0">
                <a:cs typeface="Times New Roman" pitchFamily="18" charset="0"/>
              </a:rPr>
              <a:t>giáp</a:t>
            </a:r>
            <a:r>
              <a:rPr lang="en-US" sz="3200" kern="0" dirty="0" smtClean="0">
                <a:cs typeface="Times New Roman" pitchFamily="18" charset="0"/>
              </a:rPr>
              <a:t> </a:t>
            </a:r>
            <a:r>
              <a:rPr lang="en-US" sz="3200" kern="0" dirty="0" err="1" smtClean="0">
                <a:cs typeface="Times New Roman" pitchFamily="18" charset="0"/>
              </a:rPr>
              <a:t>Đại</a:t>
            </a:r>
            <a:r>
              <a:rPr lang="en-US" sz="3200" kern="0" dirty="0" smtClean="0">
                <a:cs typeface="Times New Roman" pitchFamily="18" charset="0"/>
              </a:rPr>
              <a:t> </a:t>
            </a:r>
            <a:r>
              <a:rPr lang="en-US" sz="3200" kern="0" dirty="0" err="1" smtClean="0">
                <a:cs typeface="Times New Roman" pitchFamily="18" charset="0"/>
              </a:rPr>
              <a:t>Tây</a:t>
            </a:r>
            <a:r>
              <a:rPr lang="en-US" sz="3200" kern="0" dirty="0" smtClean="0">
                <a:cs typeface="Times New Roman" pitchFamily="18" charset="0"/>
              </a:rPr>
              <a:t>  </a:t>
            </a:r>
            <a:r>
              <a:rPr lang="en-US" sz="3200" kern="0" dirty="0" err="1" smtClean="0">
                <a:cs typeface="Times New Roman" pitchFamily="18" charset="0"/>
              </a:rPr>
              <a:t>Dương</a:t>
            </a:r>
            <a:r>
              <a:rPr lang="en-US" sz="3200" kern="0" dirty="0" smtClean="0">
                <a:cs typeface="Times New Roman" pitchFamily="18" charset="0"/>
              </a:rPr>
              <a:t>, </a:t>
            </a:r>
            <a:r>
              <a:rPr lang="en-US" sz="3200" kern="0" dirty="0" err="1" smtClean="0">
                <a:cs typeface="Times New Roman" pitchFamily="18" charset="0"/>
              </a:rPr>
              <a:t>phía</a:t>
            </a:r>
            <a:r>
              <a:rPr lang="en-US" sz="3200" kern="0" dirty="0" smtClean="0">
                <a:cs typeface="Times New Roman" pitchFamily="18" charset="0"/>
              </a:rPr>
              <a:t> Nam </a:t>
            </a:r>
            <a:r>
              <a:rPr lang="en-US" sz="3200" kern="0" dirty="0" err="1" smtClean="0">
                <a:cs typeface="Times New Roman" pitchFamily="18" charset="0"/>
              </a:rPr>
              <a:t>giáp</a:t>
            </a:r>
            <a:r>
              <a:rPr lang="en-US" sz="3200" kern="0" dirty="0" smtClean="0">
                <a:cs typeface="Times New Roman" pitchFamily="18" charset="0"/>
              </a:rPr>
              <a:t> </a:t>
            </a:r>
            <a:r>
              <a:rPr lang="en-US" sz="3200" kern="0" dirty="0" err="1" smtClean="0">
                <a:cs typeface="Times New Roman" pitchFamily="18" charset="0"/>
              </a:rPr>
              <a:t>Địa</a:t>
            </a:r>
            <a:r>
              <a:rPr lang="en-US" sz="3200" kern="0" dirty="0" smtClean="0">
                <a:cs typeface="Times New Roman" pitchFamily="18" charset="0"/>
              </a:rPr>
              <a:t> </a:t>
            </a:r>
            <a:r>
              <a:rPr lang="en-US" sz="3200" kern="0" dirty="0" err="1" smtClean="0">
                <a:cs typeface="Times New Roman" pitchFamily="18" charset="0"/>
              </a:rPr>
              <a:t>Trung</a:t>
            </a:r>
            <a:r>
              <a:rPr lang="en-US" sz="3200" kern="0" dirty="0" smtClean="0">
                <a:cs typeface="Times New Roman" pitchFamily="18" charset="0"/>
              </a:rPr>
              <a:t> </a:t>
            </a:r>
            <a:r>
              <a:rPr lang="en-US" sz="3200" kern="0" dirty="0" err="1" smtClean="0">
                <a:cs typeface="Times New Roman" pitchFamily="18" charset="0"/>
              </a:rPr>
              <a:t>Hải</a:t>
            </a:r>
            <a:r>
              <a:rPr lang="en-US" sz="3200" kern="0" dirty="0" smtClean="0">
                <a:cs typeface="Times New Roman" pitchFamily="18" charset="0"/>
              </a:rPr>
              <a:t>, </a:t>
            </a:r>
            <a:r>
              <a:rPr lang="en-US" sz="3200" kern="0" dirty="0" err="1" smtClean="0">
                <a:cs typeface="Times New Roman" pitchFamily="18" charset="0"/>
              </a:rPr>
              <a:t>phía</a:t>
            </a:r>
            <a:r>
              <a:rPr lang="en-US" sz="3200" kern="0" dirty="0" smtClean="0">
                <a:cs typeface="Times New Roman" pitchFamily="18" charset="0"/>
              </a:rPr>
              <a:t> </a:t>
            </a:r>
            <a:r>
              <a:rPr lang="en-US" sz="3200" kern="0" dirty="0" err="1" smtClean="0">
                <a:cs typeface="Times New Roman" pitchFamily="18" charset="0"/>
              </a:rPr>
              <a:t>Đông</a:t>
            </a:r>
            <a:r>
              <a:rPr lang="en-US" sz="3200" kern="0" dirty="0" smtClean="0">
                <a:cs typeface="Times New Roman" pitchFamily="18" charset="0"/>
              </a:rPr>
              <a:t> </a:t>
            </a:r>
            <a:r>
              <a:rPr lang="en-US" sz="3200" kern="0" dirty="0" err="1" smtClean="0">
                <a:cs typeface="Times New Roman" pitchFamily="18" charset="0"/>
              </a:rPr>
              <a:t>và</a:t>
            </a:r>
            <a:r>
              <a:rPr lang="en-US" sz="3200" kern="0" dirty="0" smtClean="0">
                <a:cs typeface="Times New Roman" pitchFamily="18" charset="0"/>
              </a:rPr>
              <a:t> </a:t>
            </a:r>
            <a:r>
              <a:rPr lang="en-US" sz="3200" kern="0" dirty="0" err="1" smtClean="0">
                <a:cs typeface="Times New Roman" pitchFamily="18" charset="0"/>
              </a:rPr>
              <a:t>Đông</a:t>
            </a:r>
            <a:r>
              <a:rPr lang="en-US" sz="3200" kern="0" dirty="0" smtClean="0">
                <a:cs typeface="Times New Roman" pitchFamily="18" charset="0"/>
              </a:rPr>
              <a:t> Nam </a:t>
            </a:r>
            <a:r>
              <a:rPr lang="en-US" sz="3200" kern="0" dirty="0" err="1" smtClean="0">
                <a:cs typeface="Times New Roman" pitchFamily="18" charset="0"/>
              </a:rPr>
              <a:t>giáp</a:t>
            </a:r>
            <a:r>
              <a:rPr lang="en-US" sz="3200" kern="0" dirty="0" smtClean="0">
                <a:cs typeface="Times New Roman" pitchFamily="18" charset="0"/>
              </a:rPr>
              <a:t> </a:t>
            </a:r>
            <a:r>
              <a:rPr lang="en-US" sz="3200" kern="0" dirty="0" err="1" smtClean="0">
                <a:cs typeface="Times New Roman" pitchFamily="18" charset="0"/>
              </a:rPr>
              <a:t>châu</a:t>
            </a:r>
            <a:r>
              <a:rPr lang="en-US" sz="3200" kern="0" dirty="0" smtClean="0">
                <a:cs typeface="Times New Roman" pitchFamily="18" charset="0"/>
              </a:rPr>
              <a:t> Á.</a:t>
            </a:r>
          </a:p>
        </p:txBody>
      </p:sp>
    </p:spTree>
    <p:extLst>
      <p:ext uri="{BB962C8B-B14F-4D97-AF65-F5344CB8AC3E}">
        <p14:creationId xmlns:p14="http://schemas.microsoft.com/office/powerpoint/2010/main" xmlns="" val="61031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574429" y="3272085"/>
            <a:ext cx="93199" cy="6186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31532"/>
            <a:ext cx="12601575" cy="612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n-US" sz="3200" smtClean="0">
                <a:effectLst/>
                <a:latin typeface="Times New Roman" pitchFamily="18" charset="0"/>
                <a:cs typeface="Times New Roman" pitchFamily="18" charset="0"/>
              </a:rPr>
              <a:t>Bảng số liệu về diện tích của các châu lục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6440223"/>
              </p:ext>
            </p:extLst>
          </p:nvPr>
        </p:nvGraphicFramePr>
        <p:xfrm>
          <a:off x="286407" y="727023"/>
          <a:ext cx="8382000" cy="429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485"/>
                <a:gridCol w="3761515"/>
              </a:tblGrid>
              <a:tr h="731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lục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Diện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tích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triệu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km</a:t>
                      </a:r>
                      <a:r>
                        <a:rPr kumimoji="0" lang="en-US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Á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44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Mĩ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Phi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Âu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Đại Dương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Nam Cực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17475" y="5272088"/>
            <a:ext cx="123530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>
                <a:cs typeface="Times New Roman" pitchFamily="18" charset="0"/>
              </a:rPr>
              <a:t> * Hãy so sánh diện tích châu Âu với châu Á.</a:t>
            </a:r>
          </a:p>
          <a:p>
            <a:r>
              <a:rPr lang="en-US" sz="3200">
                <a:solidFill>
                  <a:srgbClr val="FF0000"/>
                </a:solidFill>
                <a:cs typeface="Times New Roman" pitchFamily="18" charset="0"/>
              </a:rPr>
              <a:t>* Châu Âu có diện tích 10 triệu km</a:t>
            </a:r>
            <a:r>
              <a:rPr lang="en-US" sz="3200" baseline="3000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3200">
                <a:solidFill>
                  <a:srgbClr val="FF0000"/>
                </a:solidFill>
                <a:cs typeface="Times New Roman" pitchFamily="18" charset="0"/>
              </a:rPr>
              <a:t> bằng khoảng </a:t>
            </a: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¼</a:t>
            </a:r>
            <a:r>
              <a:rPr lang="en-US" sz="3200">
                <a:solidFill>
                  <a:srgbClr val="FF0000"/>
                </a:solidFill>
                <a:cs typeface="Times New Roman" pitchFamily="18" charset="0"/>
              </a:rPr>
              <a:t> diện tích châu Á .</a:t>
            </a:r>
          </a:p>
        </p:txBody>
      </p:sp>
    </p:spTree>
    <p:extLst>
      <p:ext uri="{BB962C8B-B14F-4D97-AF65-F5344CB8AC3E}">
        <p14:creationId xmlns:p14="http://schemas.microsoft.com/office/powerpoint/2010/main" xmlns="" val="1413972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14099</TotalTime>
  <Words>929</Words>
  <Application>Microsoft Office PowerPoint</Application>
  <PresentationFormat>Custom</PresentationFormat>
  <Paragraphs>135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Bảng số liệu về diện tích của các châu lục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Sky123.Org</cp:lastModifiedBy>
  <cp:revision>1304</cp:revision>
  <dcterms:created xsi:type="dcterms:W3CDTF">2017-11-24T09:12:01Z</dcterms:created>
  <dcterms:modified xsi:type="dcterms:W3CDTF">2022-01-23T15:28:06Z</dcterms:modified>
</cp:coreProperties>
</file>