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81" r:id="rId2"/>
    <p:sldId id="278" r:id="rId3"/>
    <p:sldId id="279" r:id="rId4"/>
    <p:sldId id="286" r:id="rId5"/>
    <p:sldId id="258" r:id="rId6"/>
    <p:sldId id="287" r:id="rId7"/>
    <p:sldId id="260" r:id="rId8"/>
    <p:sldId id="288" r:id="rId9"/>
    <p:sldId id="282" r:id="rId10"/>
    <p:sldId id="289" r:id="rId11"/>
    <p:sldId id="284" r:id="rId12"/>
    <p:sldId id="290" r:id="rId13"/>
    <p:sldId id="294" r:id="rId14"/>
    <p:sldId id="297" r:id="rId15"/>
    <p:sldId id="296" r:id="rId16"/>
    <p:sldId id="295" r:id="rId17"/>
    <p:sldId id="275" r:id="rId18"/>
    <p:sldId id="266" r:id="rId19"/>
    <p:sldId id="285" r:id="rId20"/>
    <p:sldId id="267" r:id="rId21"/>
    <p:sldId id="292" r:id="rId22"/>
    <p:sldId id="291" r:id="rId23"/>
  </p:sldIdLst>
  <p:sldSz cx="9144000" cy="5143500" type="screen16x9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81"/>
            <p14:sldId id="278"/>
            <p14:sldId id="279"/>
            <p14:sldId id="286"/>
          </p14:sldIdLst>
        </p14:section>
        <p14:section name="Tiết 1" id="{50E1AC05-E808-47C5-ACCE-5BE89D6A3B62}">
          <p14:sldIdLst>
            <p14:sldId id="258"/>
            <p14:sldId id="287"/>
            <p14:sldId id="260"/>
            <p14:sldId id="288"/>
            <p14:sldId id="282"/>
            <p14:sldId id="289"/>
            <p14:sldId id="284"/>
            <p14:sldId id="290"/>
            <p14:sldId id="294"/>
            <p14:sldId id="297"/>
            <p14:sldId id="296"/>
            <p14:sldId id="295"/>
          </p14:sldIdLst>
        </p14:section>
        <p14:section name="Tiết 2" id="{296681D4-24D5-4E6B-BA02-9A1D8E4D5F1E}">
          <p14:sldIdLst>
            <p14:sldId id="275"/>
            <p14:sldId id="266"/>
            <p14:sldId id="285"/>
            <p14:sldId id="267"/>
            <p14:sldId id="292"/>
            <p14:sldId id="29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18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-1560" y="-558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=""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=""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=""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=""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=""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=""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=""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=""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Tap-The-Duc-Buoi-Sang-Be-Mai-Vy.mp3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>
            <a:hlinkClick r:id="rId2" action="ppaction://hlinkfile"/>
          </p:cNvPr>
          <p:cNvSpPr/>
          <p:nvPr/>
        </p:nvSpPr>
        <p:spPr>
          <a:xfrm>
            <a:off x="436728" y="232012"/>
            <a:ext cx="614149" cy="40943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5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1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0" t="56551" r="11753" b="33533"/>
          <a:stretch/>
        </p:blipFill>
        <p:spPr>
          <a:xfrm>
            <a:off x="1222744" y="318976"/>
            <a:ext cx="5998119" cy="44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8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07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13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3457" y="756283"/>
            <a:ext cx="4561850" cy="4295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" name="TextBox 1330"/>
          <p:cNvSpPr txBox="1">
            <a:spLocks noChangeArrowheads="1"/>
          </p:cNvSpPr>
          <p:nvPr/>
        </p:nvSpPr>
        <p:spPr bwMode="auto">
          <a:xfrm>
            <a:off x="4908053" y="1941380"/>
            <a:ext cx="400050" cy="53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defTabSz="342900">
              <a:defRPr/>
            </a:pPr>
            <a:r>
              <a:rPr lang="en-US" sz="3000" b="1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1332" name="TextBox 1331"/>
          <p:cNvSpPr txBox="1">
            <a:spLocks noChangeArrowheads="1"/>
          </p:cNvSpPr>
          <p:nvPr/>
        </p:nvSpPr>
        <p:spPr bwMode="auto">
          <a:xfrm>
            <a:off x="3527307" y="2012856"/>
            <a:ext cx="40005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defTabSz="342900">
              <a:defRPr/>
            </a:pPr>
            <a:r>
              <a:rPr lang="en-US" sz="3000" b="1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1334" name="TextBox 1333"/>
          <p:cNvSpPr txBox="1">
            <a:spLocks noChangeArrowheads="1"/>
          </p:cNvSpPr>
          <p:nvPr/>
        </p:nvSpPr>
        <p:spPr bwMode="auto">
          <a:xfrm>
            <a:off x="3017486" y="2985816"/>
            <a:ext cx="400050" cy="53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defTabSz="342900">
              <a:defRPr/>
            </a:pPr>
            <a:r>
              <a:rPr lang="en-US" sz="3000" b="1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130469" y="772346"/>
            <a:ext cx="2473036" cy="1434543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algn="ctr" defTabSz="342900">
              <a:defRPr/>
            </a:pPr>
            <a:endParaRPr lang="en-US" sz="12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342900">
              <a:defRPr/>
            </a:pPr>
            <a:r>
              <a:rPr lang="en-US" sz="3600" b="1" dirty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600" b="1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endParaRPr lang="en-US" sz="3600" dirty="0">
              <a:solidFill>
                <a:prstClr val="white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35" name="TextBox 1334"/>
          <p:cNvSpPr txBox="1">
            <a:spLocks noChangeArrowheads="1"/>
          </p:cNvSpPr>
          <p:nvPr/>
        </p:nvSpPr>
        <p:spPr bwMode="auto">
          <a:xfrm>
            <a:off x="5215172" y="3057525"/>
            <a:ext cx="400050" cy="53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defTabSz="342900">
              <a:defRPr/>
            </a:pPr>
            <a:r>
              <a:rPr lang="en-US" sz="3000" b="1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1" y="3516834"/>
            <a:ext cx="3179618" cy="153457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algn="ctr" defTabSz="342900">
              <a:defRPr/>
            </a:pPr>
            <a:endParaRPr lang="en-US" sz="12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342900">
              <a:defRPr/>
            </a:pPr>
            <a:r>
              <a:rPr lang="en-US" sz="3400" b="1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400" b="1" dirty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muỗm</a:t>
            </a:r>
            <a:endParaRPr lang="en-US" sz="3400" b="1" dirty="0">
              <a:solidFill>
                <a:prstClr val="white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6103595" y="763977"/>
            <a:ext cx="3004248" cy="150596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lIns="68580" tIns="34290" rIns="68580" bIns="34290"/>
          <a:lstStyle/>
          <a:p>
            <a:pPr algn="ctr" defTabSz="342900">
              <a:defRPr/>
            </a:pPr>
            <a:endParaRPr lang="en-US" sz="1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342900">
              <a:defRPr/>
            </a:pPr>
            <a:r>
              <a:rPr lang="en-US" sz="3600" b="1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600" b="1" dirty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en-US" sz="3600" b="1" dirty="0">
              <a:solidFill>
                <a:prstClr val="white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5615222" y="3522500"/>
            <a:ext cx="3492621" cy="152891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algn="ctr" defTabSz="342900">
              <a:defRPr/>
            </a:pPr>
            <a:endParaRPr lang="en-US" sz="12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342900">
              <a:defRPr/>
            </a:pPr>
            <a:r>
              <a:rPr lang="en-US" sz="3600" b="1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endParaRPr lang="en-US" sz="3600" b="1" dirty="0">
              <a:solidFill>
                <a:prstClr val="white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85671" y="109952"/>
            <a:ext cx="3862187" cy="65402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en-US" sz="3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Trò chơi: HÁI TÁO</a:t>
            </a:r>
          </a:p>
        </p:txBody>
      </p:sp>
    </p:spTree>
    <p:extLst>
      <p:ext uri="{BB962C8B-B14F-4D97-AF65-F5344CB8AC3E}">
        <p14:creationId xmlns:p14="http://schemas.microsoft.com/office/powerpoint/2010/main" val="2613302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4"/>
                  </p:tgtEl>
                </p:cond>
              </p:nextCondLst>
            </p:seq>
          </p:childTnLst>
        </p:cTn>
      </p:par>
    </p:tnLst>
    <p:bldLst>
      <p:bldP spid="1331" grpId="0"/>
      <p:bldP spid="1332" grpId="0"/>
      <p:bldP spid="1334" grpId="0"/>
      <p:bldP spid="21" grpId="0" animBg="1"/>
      <p:bldP spid="1335" grpId="0"/>
      <p:bldP spid="22" grpId="0" animBg="1"/>
      <p:bldP spid="23" grpId="0" animBg="1"/>
      <p:bldP spid="24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7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33" y="232012"/>
            <a:ext cx="7274257" cy="429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00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73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4687" r="4753" b="63542"/>
          <a:stretch/>
        </p:blipFill>
        <p:spPr>
          <a:xfrm>
            <a:off x="0" y="0"/>
            <a:ext cx="912321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9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13A0C937-3E14-45DD-B011-2DE543C9CCCE}"/>
              </a:ext>
            </a:extLst>
          </p:cNvPr>
          <p:cNvSpPr txBox="1"/>
          <p:nvPr/>
        </p:nvSpPr>
        <p:spPr>
          <a:xfrm>
            <a:off x="232012" y="2456120"/>
            <a:ext cx="8679976" cy="200906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Buổi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sớm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mai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ông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mặt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trời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nhô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lên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biển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Mặt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biển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sáng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lấp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lánh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Đàn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hải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âu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sải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cánh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bay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liệng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trên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bầu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trời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Xa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xa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cánh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buồm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căng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gió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Phía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bến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cảng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chiếc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tàu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nối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đuôi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nhau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vào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bờ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=""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5067871" y="4313267"/>
            <a:ext cx="4211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="" xmlns:a16="http://schemas.microsoft.com/office/drawing/2014/main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4400675" y="3882320"/>
            <a:ext cx="66719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45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Đường nối Thẳng 5">
            <a:extLst>
              <a:ext uri="{FF2B5EF4-FFF2-40B4-BE49-F238E27FC236}">
                <a16:creationId xmlns=""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1046356" y="2996957"/>
            <a:ext cx="4211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54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ChangeArrowheads="1"/>
          </p:cNvSpPr>
          <p:nvPr>
            <p:ph sz="quarter" idx="4294967295"/>
          </p:nvPr>
        </p:nvSpPr>
        <p:spPr>
          <a:xfrm>
            <a:off x="304800" y="571500"/>
            <a:ext cx="8839200" cy="1885950"/>
          </a:xfrm>
        </p:spPr>
        <p:txBody>
          <a:bodyPr/>
          <a:lstStyle/>
          <a:p>
            <a:pPr marL="0" indent="0" eaLnBrk="1" hangingPunct="1">
              <a:buFont typeface="Georgia" pitchFamily="18" charset="0"/>
              <a:buNone/>
            </a:pPr>
            <a:r>
              <a:rPr lang="en-US" altLang="en-US" sz="3600" smtClean="0">
                <a:latin typeface="Times New Roman" pitchFamily="18" charset="0"/>
                <a:cs typeface="Times New Roman" pitchFamily="18" charset="0"/>
              </a:rPr>
              <a:t>       </a:t>
            </a:r>
            <a:endParaRPr lang="en-US" altLang="en-US" sz="48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9" name="TextBox 3"/>
          <p:cNvSpPr txBox="1">
            <a:spLocks noChangeArrowheads="1"/>
          </p:cNvSpPr>
          <p:nvPr/>
        </p:nvSpPr>
        <p:spPr bwMode="auto">
          <a:xfrm>
            <a:off x="304800" y="2881410"/>
            <a:ext cx="8610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5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rong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khiêm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tốn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0" name="TextBox 12"/>
          <p:cNvSpPr txBox="1">
            <a:spLocks noChangeArrowheads="1"/>
          </p:cNvSpPr>
          <p:nvPr/>
        </p:nvSpPr>
        <p:spPr bwMode="auto">
          <a:xfrm>
            <a:off x="187325" y="341524"/>
            <a:ext cx="8728075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vừng</a:t>
            </a:r>
            <a:r>
              <a:rPr lang="en-US" alt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yến</a:t>
            </a:r>
            <a:endParaRPr lang="en-US" alt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chiên</a:t>
            </a:r>
            <a:r>
              <a:rPr lang="en-US" alt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diều</a:t>
            </a:r>
            <a:endParaRPr lang="en-US" alt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endParaRPr lang="en-US" alt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3448472"/>
      </p:ext>
    </p:extLst>
  </p:cSld>
  <p:clrMapOvr>
    <a:masterClrMapping/>
  </p:clrMapOvr>
  <p:transition spd="slow" advTm="17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61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8"/>
          <a:stretch/>
        </p:blipFill>
        <p:spPr>
          <a:xfrm>
            <a:off x="0" y="641445"/>
            <a:ext cx="9144000" cy="469958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634020" y="95538"/>
            <a:ext cx="5964072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VNI-Avo" pitchFamily="2" charset="0"/>
              </a:rPr>
              <a:t>Ñi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latin typeface="VNI-Avo" pitchFamily="2" charset="0"/>
              </a:rPr>
              <a:t>laïi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latin typeface="VNI-Avo" pitchFamily="2" charset="0"/>
              </a:rPr>
              <a:t>treân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latin typeface="VNI-Avo" pitchFamily="2" charset="0"/>
              </a:rPr>
              <a:t>bieån</a:t>
            </a:r>
            <a:endParaRPr lang="vi-VN" sz="3600" b="1" dirty="0"/>
          </a:p>
        </p:txBody>
      </p:sp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ương tiện giao thông đường thuỷ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453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5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30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ChangeArrowheads="1"/>
          </p:cNvSpPr>
          <p:nvPr>
            <p:ph sz="quarter" idx="4294967295"/>
          </p:nvPr>
        </p:nvSpPr>
        <p:spPr>
          <a:xfrm>
            <a:off x="228600" y="971550"/>
            <a:ext cx="8763000" cy="3429000"/>
          </a:xfrm>
        </p:spPr>
        <p:txBody>
          <a:bodyPr/>
          <a:lstStyle/>
          <a:p>
            <a:pPr marL="0" indent="0" eaLnBrk="1" hangingPunct="1">
              <a:buFont typeface="Georgia" pitchFamily="18" charset="0"/>
              <a:buNone/>
            </a:pPr>
            <a:r>
              <a:rPr lang="en-US" altLang="en-US" sz="480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US" altLang="en-US" sz="480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Rectangle 1"/>
          <p:cNvSpPr>
            <a:spLocks noChangeArrowheads="1"/>
          </p:cNvSpPr>
          <p:nvPr/>
        </p:nvSpPr>
        <p:spPr bwMode="auto">
          <a:xfrm>
            <a:off x="257840" y="386675"/>
            <a:ext cx="8476727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/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la.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8987709"/>
      </p:ext>
    </p:extLst>
  </p:cSld>
  <p:clrMapOvr>
    <a:masterClrMapping/>
  </p:clrMapOvr>
  <p:transition spd="slow" advTm="309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11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2652854" y="4250566"/>
            <a:ext cx="742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254238"/>
          </a:xfrm>
          <a:prstGeom prst="rect">
            <a:avLst/>
          </a:prstGeom>
        </p:spPr>
      </p:pic>
      <p:sp>
        <p:nvSpPr>
          <p:cNvPr id="10" name="文本框 3">
            <a:extLst>
              <a:ext uri="{FF2B5EF4-FFF2-40B4-BE49-F238E27FC236}">
                <a16:creationId xmlns=""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765544" y="4172350"/>
            <a:ext cx="7581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Thuyền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buồm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xuôi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theo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chiều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gió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zh-CN" altLang="en-US" sz="4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文本框 3">
            <a:extLst>
              <a:ext uri="{FF2B5EF4-FFF2-40B4-BE49-F238E27FC236}">
                <a16:creationId xmlns=""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3896118" y="4224393"/>
            <a:ext cx="1158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uôi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zh-CN" altLang="en-US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2" name="文本框 3">
            <a:extLst>
              <a:ext uri="{FF2B5EF4-FFF2-40B4-BE49-F238E27FC236}">
                <a16:creationId xmlns=""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2675861" y="4216663"/>
            <a:ext cx="1291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uôm</a:t>
            </a:r>
            <a:endParaRPr lang="zh-CN" altLang="en-US" sz="3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99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57292" r="65336" b="32792"/>
          <a:stretch/>
        </p:blipFill>
        <p:spPr>
          <a:xfrm>
            <a:off x="1300203" y="0"/>
            <a:ext cx="6535488" cy="490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29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1" t="56898" r="38612" b="33186"/>
          <a:stretch/>
        </p:blipFill>
        <p:spPr>
          <a:xfrm>
            <a:off x="866970" y="0"/>
            <a:ext cx="68580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2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0.9|0.7|0.5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2527</TotalTime>
  <Words>114</Words>
  <Application>Microsoft Office PowerPoint</Application>
  <PresentationFormat>On-screen Show (16:9)</PresentationFormat>
  <Paragraphs>27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VIP DG</dc:creator>
  <cp:lastModifiedBy>VIP DG</cp:lastModifiedBy>
  <cp:revision>410</cp:revision>
  <dcterms:created xsi:type="dcterms:W3CDTF">2017-07-29T07:38:32Z</dcterms:created>
  <dcterms:modified xsi:type="dcterms:W3CDTF">2021-12-01T08:24:08Z</dcterms:modified>
</cp:coreProperties>
</file>