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0" r:id="rId6"/>
    <p:sldId id="280" r:id="rId7"/>
    <p:sldId id="281" r:id="rId8"/>
    <p:sldId id="288" r:id="rId9"/>
    <p:sldId id="289" r:id="rId10"/>
    <p:sldId id="282" r:id="rId11"/>
    <p:sldId id="283" r:id="rId12"/>
    <p:sldId id="284" r:id="rId13"/>
    <p:sldId id="285" r:id="rId14"/>
    <p:sldId id="286" r:id="rId15"/>
    <p:sldId id="287" r:id="rId16"/>
    <p:sldId id="290" r:id="rId17"/>
    <p:sldId id="291" r:id="rId18"/>
    <p:sldId id="294" r:id="rId19"/>
    <p:sldId id="295" r:id="rId20"/>
    <p:sldId id="29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8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9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6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5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9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7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6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9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0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99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8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8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6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1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3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2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8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1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8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8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0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92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21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7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O%20hoa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009380"/>
            <a:ext cx="8164018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1:</a:t>
            </a: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BỒ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9" y="92515"/>
            <a:ext cx="7616760" cy="2135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0" y="1926077"/>
            <a:ext cx="8619720" cy="3336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849" y="2772382"/>
            <a:ext cx="766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kêu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cứu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bồ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trí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540" y="3346313"/>
            <a:ext cx="806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hặt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xuống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chiếc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40" y="3963917"/>
            <a:ext cx="34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leo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" y="136188"/>
            <a:ext cx="8734830" cy="17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144091"/>
            <a:ext cx="7743218" cy="1616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0" y="1634246"/>
            <a:ext cx="8161506" cy="43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1A42E-594F-44DF-882E-5F68185B4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806F56-A7B3-4997-BB15-106D62351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8CF59C-80DF-4837-AFFA-233C78D6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" y="243191"/>
            <a:ext cx="8715984" cy="567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FB4A6F-E188-4EB8-8F82-099B56CE09D1}"/>
              </a:ext>
            </a:extLst>
          </p:cNvPr>
          <p:cNvSpPr txBox="1"/>
          <p:nvPr/>
        </p:nvSpPr>
        <p:spPr>
          <a:xfrm>
            <a:off x="822960" y="3081966"/>
            <a:ext cx="5798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Chim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cảm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ơn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188AB4-1AA4-4D69-A09F-027B0238E555}"/>
              </a:ext>
            </a:extLst>
          </p:cNvPr>
          <p:cNvSpPr txBox="1"/>
          <p:nvPr/>
        </p:nvSpPr>
        <p:spPr>
          <a:xfrm>
            <a:off x="822960" y="4749969"/>
            <a:ext cx="7269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him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chuyện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14391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3D73FC-290A-4A44-A031-030CA9CB9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8816340" cy="43510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0CE29D-8AFC-4EBD-85C3-9E9A3BB2D725}"/>
              </a:ext>
            </a:extLst>
          </p:cNvPr>
          <p:cNvSpPr txBox="1"/>
          <p:nvPr/>
        </p:nvSpPr>
        <p:spPr>
          <a:xfrm>
            <a:off x="3496283" y="3209722"/>
            <a:ext cx="822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âu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28645-85D0-46DA-8843-177C7DAC2C83}"/>
              </a:ext>
            </a:extLst>
          </p:cNvPr>
          <p:cNvSpPr txBox="1"/>
          <p:nvPr/>
        </p:nvSpPr>
        <p:spPr>
          <a:xfrm>
            <a:off x="1478280" y="4438650"/>
            <a:ext cx="57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000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60" y="493476"/>
            <a:ext cx="6877050" cy="259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242" y="1793436"/>
            <a:ext cx="17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4" y="396706"/>
            <a:ext cx="83820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4" y="1754373"/>
            <a:ext cx="8591550" cy="239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5961B5-8090-4C8F-9EBB-F5A65D3B58B8}"/>
              </a:ext>
            </a:extLst>
          </p:cNvPr>
          <p:cNvSpPr txBox="1"/>
          <p:nvPr/>
        </p:nvSpPr>
        <p:spPr>
          <a:xfrm>
            <a:off x="5901284" y="821624"/>
            <a:ext cx="1190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vườn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9C05EE-91A9-4F43-B0B5-9F59E2A535E8}"/>
              </a:ext>
            </a:extLst>
          </p:cNvPr>
          <p:cNvSpPr txBox="1"/>
          <p:nvPr/>
        </p:nvSpPr>
        <p:spPr>
          <a:xfrm>
            <a:off x="649887" y="1658683"/>
            <a:ext cx="1256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khiến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3F0FD2-3DC7-442F-836D-121D56CA1972}"/>
              </a:ext>
            </a:extLst>
          </p:cNvPr>
          <p:cNvSpPr txBox="1"/>
          <p:nvPr/>
        </p:nvSpPr>
        <p:spPr>
          <a:xfrm>
            <a:off x="7213666" y="1682264"/>
            <a:ext cx="1656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uồn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bã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89985E-DBEE-4F2C-80E2-1DDDF80C4972}"/>
              </a:ext>
            </a:extLst>
          </p:cNvPr>
          <p:cNvSpPr txBox="1"/>
          <p:nvPr/>
        </p:nvSpPr>
        <p:spPr>
          <a:xfrm>
            <a:off x="4628136" y="2169429"/>
            <a:ext cx="99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tôm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BD7129-BF7C-471F-9CBB-54684D46D83B}"/>
              </a:ext>
            </a:extLst>
          </p:cNvPr>
          <p:cNvSpPr txBox="1"/>
          <p:nvPr/>
        </p:nvSpPr>
        <p:spPr>
          <a:xfrm>
            <a:off x="5019472" y="3157288"/>
            <a:ext cx="99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cứu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73F89D-1D4F-4067-8AAD-DBA25846D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89228"/>
            <a:ext cx="8573149" cy="46939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C12-3633-4D93-985B-FA5408DC12A4}"/>
              </a:ext>
            </a:extLst>
          </p:cNvPr>
          <p:cNvSpPr txBox="1"/>
          <p:nvPr/>
        </p:nvSpPr>
        <p:spPr>
          <a:xfrm>
            <a:off x="947312" y="4541601"/>
            <a:ext cx="637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đċ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thân</a:t>
            </a:r>
            <a:r>
              <a:rPr lang="en-US" sz="30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  <a:r>
              <a:rPr lang="en-US" sz="1350" dirty="0" smtClean="0">
                <a:solidFill>
                  <a:prstClr val="black"/>
                </a:solidFill>
              </a:rPr>
              <a:t>.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/>
        </p:blipFill>
        <p:spPr bwMode="auto">
          <a:xfrm>
            <a:off x="669701" y="270456"/>
            <a:ext cx="8281116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116732"/>
            <a:ext cx="9144000" cy="237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2" y="2461097"/>
            <a:ext cx="8648700" cy="133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7" y="3793787"/>
            <a:ext cx="6614810" cy="3064213"/>
          </a:xfrm>
          <a:prstGeom prst="rect">
            <a:avLst/>
          </a:prstGeom>
        </p:spPr>
      </p:pic>
      <p:sp>
        <p:nvSpPr>
          <p:cNvPr id="8" name="Left Bracket 7"/>
          <p:cNvSpPr/>
          <p:nvPr/>
        </p:nvSpPr>
        <p:spPr>
          <a:xfrm>
            <a:off x="632299" y="992222"/>
            <a:ext cx="175098" cy="149806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72570" y="2626468"/>
            <a:ext cx="45719" cy="128405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593387" y="3910519"/>
            <a:ext cx="272375" cy="204280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" y="1716019"/>
            <a:ext cx="762101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86" y="3001894"/>
            <a:ext cx="7064308" cy="869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72" y="3871609"/>
            <a:ext cx="6449439" cy="10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3" y="1"/>
            <a:ext cx="8009409" cy="3385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73" y="3385227"/>
            <a:ext cx="7451388" cy="33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2538919" y="2441643"/>
            <a:ext cx="4338536" cy="2772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427410"/>
            <a:ext cx="7458075" cy="131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32" y="1741860"/>
            <a:ext cx="857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8" y="3142033"/>
            <a:ext cx="8642012" cy="2295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953" y="4068536"/>
            <a:ext cx="785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bò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chỗ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thợ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săn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cắn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08" y="4659850"/>
            <a:ext cx="244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hân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ta.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2" y="169220"/>
            <a:ext cx="8291918" cy="218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016" y="2256818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Nam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015" y="2718483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03556"/>
            <a:ext cx="8861896" cy="227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77" y="4282861"/>
            <a:ext cx="840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a.Nam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ngay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đố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76" y="4845609"/>
            <a:ext cx="840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b.Ông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3" y="661279"/>
            <a:ext cx="7936352" cy="2685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3" y="3511684"/>
            <a:ext cx="7837960" cy="24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127&quot;&gt;&lt;property id=&quot;20148&quot; value=&quot;5&quot;/&gt;&lt;property id=&quot;20300&quot; value=&quot;Slide 3&quot;/&gt;&lt;property id=&quot;20307&quot; value=&quot;280&quot;/&gt;&lt;/object&gt;&lt;object type=&quot;3&quot; unique_id=&quot;10128&quot;&gt;&lt;property id=&quot;20148&quot; value=&quot;5&quot;/&gt;&lt;property id=&quot;20300&quot; value=&quot;Slide 4&quot;/&gt;&lt;property id=&quot;20307&quot; value=&quot;281&quot;/&gt;&lt;/object&gt;&lt;object type=&quot;3&quot; unique_id=&quot;10129&quot;&gt;&lt;property id=&quot;20148&quot; value=&quot;5&quot;/&gt;&lt;property id=&quot;20300&quot; value=&quot;Slide 7&quot;/&gt;&lt;property id=&quot;20307&quot; value=&quot;282&quot;/&gt;&lt;/object&gt;&lt;object type=&quot;3&quot; unique_id=&quot;10198&quot;&gt;&lt;property id=&quot;20148&quot; value=&quot;5&quot;/&gt;&lt;property id=&quot;20300&quot; value=&quot;Slide 8&quot;/&gt;&lt;property id=&quot;20307&quot; value=&quot;283&quot;/&gt;&lt;/object&gt;&lt;object type=&quot;3&quot; unique_id=&quot;10269&quot;&gt;&lt;property id=&quot;20148&quot; value=&quot;5&quot;/&gt;&lt;property id=&quot;20300&quot; value=&quot;Slide 9&quot;/&gt;&lt;property id=&quot;20307&quot; value=&quot;284&quot;/&gt;&lt;/object&gt;&lt;object type=&quot;3&quot; unique_id=&quot;10345&quot;&gt;&lt;property id=&quot;20148&quot; value=&quot;5&quot;/&gt;&lt;property id=&quot;20300&quot; value=&quot;Slide 10&quot;/&gt;&lt;property id=&quot;20307&quot; value=&quot;285&quot;/&gt;&lt;/object&gt;&lt;object type=&quot;3&quot; unique_id=&quot;10346&quot;&gt;&lt;property id=&quot;20148&quot; value=&quot;5&quot;/&gt;&lt;property id=&quot;20300&quot; value=&quot;Slide 11&quot;/&gt;&lt;property id=&quot;20307&quot; value=&quot;286&quot;/&gt;&lt;/object&gt;&lt;object type=&quot;3&quot; unique_id=&quot;10347&quot;&gt;&lt;property id=&quot;20148&quot; value=&quot;5&quot;/&gt;&lt;property id=&quot;20300&quot; value=&quot;Slide 12&quot;/&gt;&lt;property id=&quot;20307&quot; value=&quot;287&quot;/&gt;&lt;/object&gt;&lt;object type=&quot;3&quot; unique_id=&quot;10420&quot;&gt;&lt;property id=&quot;20148&quot; value=&quot;5&quot;/&gt;&lt;property id=&quot;20300&quot; value=&quot;Slide 5&quot;/&gt;&lt;property id=&quot;20307&quot; value=&quot;288&quot;/&gt;&lt;/object&gt;&lt;object type=&quot;3&quot; unique_id=&quot;10421&quot;&gt;&lt;property id=&quot;20148&quot; value=&quot;5&quot;/&gt;&lt;property id=&quot;20300&quot; value=&quot;Slide 6&quot;/&gt;&lt;property id=&quot;20307&quot; value=&quot;289&quot;/&gt;&lt;/object&gt;&lt;object type=&quot;3&quot; unique_id=&quot;10739&quot;&gt;&lt;property id=&quot;20148&quot; value=&quot;5&quot;/&gt;&lt;property id=&quot;20300&quot; value=&quot;Slide 13&quot;/&gt;&lt;property id=&quot;20307&quot; value=&quot;290&quot;/&gt;&lt;/object&gt;&lt;object type=&quot;3&quot; unique_id=&quot;10740&quot;&gt;&lt;property id=&quot;20148&quot; value=&quot;5&quot;/&gt;&lt;property id=&quot;20300&quot; value=&quot;Slide 14&quot;/&gt;&lt;property id=&quot;20307&quot; value=&quot;291&quot;/&gt;&lt;/object&gt;&lt;object type=&quot;3&quot; unique_id=&quot;10741&quot;&gt;&lt;property id=&quot;20148&quot; value=&quot;5&quot;/&gt;&lt;property id=&quot;20300&quot; value=&quot;Slide 15&quot;/&gt;&lt;property id=&quot;20307&quot; value=&quot;294&quot;/&gt;&lt;/object&gt;&lt;object type=&quot;3&quot; unique_id=&quot;10742&quot;&gt;&lt;property id=&quot;20148&quot; value=&quot;5&quot;/&gt;&lt;property id=&quot;20300&quot; value=&quot;Slide 16&quot;/&gt;&lt;property id=&quot;20307&quot; value=&quot;295&quot;/&gt;&lt;/object&gt;&lt;object type=&quot;3&quot; unique_id=&quot;10886&quot;&gt;&lt;property id=&quot;20148&quot; value=&quot;5&quot;/&gt;&lt;property id=&quot;20300&quot; value=&quot;Slide 17&quot;/&gt;&lt;property id=&quot;20307&quot; value=&quot;29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151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 DG</cp:lastModifiedBy>
  <cp:revision>36</cp:revision>
  <dcterms:created xsi:type="dcterms:W3CDTF">2020-08-26T02:05:47Z</dcterms:created>
  <dcterms:modified xsi:type="dcterms:W3CDTF">2022-02-25T13:37:22Z</dcterms:modified>
</cp:coreProperties>
</file>