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2"/>
  </p:notesMasterIdLst>
  <p:sldIdLst>
    <p:sldId id="257" r:id="rId6"/>
    <p:sldId id="267" r:id="rId7"/>
    <p:sldId id="268" r:id="rId8"/>
    <p:sldId id="269" r:id="rId9"/>
    <p:sldId id="281" r:id="rId10"/>
    <p:sldId id="282" r:id="rId11"/>
    <p:sldId id="280" r:id="rId12"/>
    <p:sldId id="272" r:id="rId13"/>
    <p:sldId id="273" r:id="rId14"/>
    <p:sldId id="275" r:id="rId15"/>
    <p:sldId id="277" r:id="rId16"/>
    <p:sldId id="278" r:id="rId17"/>
    <p:sldId id="283" r:id="rId18"/>
    <p:sldId id="284" r:id="rId19"/>
    <p:sldId id="285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1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3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4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8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76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66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2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4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6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0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4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3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68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4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6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0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9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9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7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44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8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61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0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9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35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8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4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6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9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6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X%20hoa%20(T&#7853;p%20vi&#7871;t%20L&#7899;p%202%20-%20Tu&#7847;n%2026)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2" y="0"/>
            <a:ext cx="10015761" cy="2878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11" y="2738208"/>
            <a:ext cx="10794033" cy="3706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6934" y="3712684"/>
            <a:ext cx="930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956" y="4369379"/>
            <a:ext cx="1006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7" y="4979547"/>
            <a:ext cx="128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3" y="507929"/>
            <a:ext cx="8593455" cy="181737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1803" y="2481016"/>
            <a:ext cx="9386570" cy="33877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</a:t>
            </a:r>
            <a:r>
              <a:rPr lang="en-US" sz="3200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·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ba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        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ngâ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nhá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    </a:t>
            </a:r>
          </a:p>
          <a:p>
            <a:pPr algn="ctr"/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iÒu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khiÓn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           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bót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vÏ</a:t>
            </a:r>
            <a:endParaRPr lang="en-US" sz="32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45" y="2767330"/>
            <a:ext cx="6315075" cy="3362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356235"/>
            <a:ext cx="4834890" cy="18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Nhận biết biển báo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123" t="35179" r="31228" b="39464"/>
          <a:stretch>
            <a:fillRect/>
          </a:stretch>
        </p:blipFill>
        <p:spPr bwMode="auto">
          <a:xfrm>
            <a:off x="143218" y="705080"/>
            <a:ext cx="11457543" cy="454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B55518-10C6-46FD-8ED1-A1BA03C2A783}"/>
              </a:ext>
            </a:extLst>
          </p:cNvPr>
          <p:cNvSpPr txBox="1"/>
          <p:nvPr/>
        </p:nvSpPr>
        <p:spPr>
          <a:xfrm>
            <a:off x="312389" y="3729699"/>
            <a:ext cx="848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luôn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bên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phải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2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023" t="23036" r="30625" b="13571"/>
          <a:stretch>
            <a:fillRect/>
          </a:stretch>
        </p:blipFill>
        <p:spPr bwMode="auto">
          <a:xfrm>
            <a:off x="275422" y="182880"/>
            <a:ext cx="11703218" cy="65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8B8D89-66E6-4DCF-ACE2-17154B52436E}"/>
              </a:ext>
            </a:extLst>
          </p:cNvPr>
          <p:cNvSpPr txBox="1"/>
          <p:nvPr/>
        </p:nvSpPr>
        <p:spPr>
          <a:xfrm>
            <a:off x="1686560" y="166624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1CF17B-91BC-4DEB-BD9C-79C931D7AD6F}"/>
              </a:ext>
            </a:extLst>
          </p:cNvPr>
          <p:cNvSpPr txBox="1"/>
          <p:nvPr/>
        </p:nvSpPr>
        <p:spPr>
          <a:xfrm>
            <a:off x="3535680" y="166623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49300F-C01A-4E26-BCF6-93460E10012F}"/>
              </a:ext>
            </a:extLst>
          </p:cNvPr>
          <p:cNvSpPr txBox="1"/>
          <p:nvPr/>
        </p:nvSpPr>
        <p:spPr>
          <a:xfrm>
            <a:off x="3840480" y="305815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2BF66F-960F-491E-AA5E-1446D23827B8}"/>
              </a:ext>
            </a:extLst>
          </p:cNvPr>
          <p:cNvSpPr txBox="1"/>
          <p:nvPr/>
        </p:nvSpPr>
        <p:spPr>
          <a:xfrm>
            <a:off x="6421120" y="305815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01D094-5F5B-4C59-84C2-BE1C6165B03E}"/>
              </a:ext>
            </a:extLst>
          </p:cNvPr>
          <p:cNvSpPr txBox="1"/>
          <p:nvPr/>
        </p:nvSpPr>
        <p:spPr>
          <a:xfrm>
            <a:off x="1229360" y="481583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69E7DD-B6D4-4CC1-8D51-41C356BA99C0}"/>
              </a:ext>
            </a:extLst>
          </p:cNvPr>
          <p:cNvSpPr txBox="1"/>
          <p:nvPr/>
        </p:nvSpPr>
        <p:spPr>
          <a:xfrm>
            <a:off x="4145280" y="523604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trắng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265574-D8C6-4E17-B60A-6FDF047D9D9F}"/>
              </a:ext>
            </a:extLst>
          </p:cNvPr>
          <p:cNvSpPr txBox="1"/>
          <p:nvPr/>
        </p:nvSpPr>
        <p:spPr>
          <a:xfrm>
            <a:off x="9373476" y="523604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này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999" t="24821" r="22192" b="17322"/>
          <a:stretch>
            <a:fillRect/>
          </a:stretch>
        </p:blipFill>
        <p:spPr bwMode="auto">
          <a:xfrm>
            <a:off x="131964" y="248355"/>
            <a:ext cx="11597192" cy="57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FE38B3-AFA1-4A67-A392-095385AE9212}"/>
              </a:ext>
            </a:extLst>
          </p:cNvPr>
          <p:cNvSpPr txBox="1"/>
          <p:nvPr/>
        </p:nvSpPr>
        <p:spPr>
          <a:xfrm>
            <a:off x="782320" y="3505200"/>
            <a:ext cx="1140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Ngã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ngã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CA64EA-8FBA-46A1-BC60-75B1C2B1CB31}"/>
              </a:ext>
            </a:extLst>
          </p:cNvPr>
          <p:cNvSpPr txBox="1"/>
          <p:nvPr/>
        </p:nvSpPr>
        <p:spPr>
          <a:xfrm>
            <a:off x="873760" y="4634364"/>
            <a:ext cx="1140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MĊ wgưƟ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chấp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nghiêm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túc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95FBB3-E2B8-46AE-B14A-974FC63F096E}"/>
              </a:ext>
            </a:extLst>
          </p:cNvPr>
          <p:cNvSpPr txBox="1"/>
          <p:nvPr/>
        </p:nvSpPr>
        <p:spPr>
          <a:xfrm>
            <a:off x="349294" y="704149"/>
            <a:ext cx="49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0119" t="25357" r="27011" b="16964"/>
          <a:stretch>
            <a:fillRect/>
          </a:stretch>
        </p:blipFill>
        <p:spPr bwMode="auto">
          <a:xfrm>
            <a:off x="209006" y="115146"/>
            <a:ext cx="11779794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86468B-BA99-4695-A438-546623F8DCBB}"/>
              </a:ext>
            </a:extLst>
          </p:cNvPr>
          <p:cNvSpPr txBox="1"/>
          <p:nvPr/>
        </p:nvSpPr>
        <p:spPr>
          <a:xfrm>
            <a:off x="711200" y="5354320"/>
            <a:ext cx="1140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MĊ wgưƟ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chấp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nghiêm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túc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81" y="1049031"/>
            <a:ext cx="9603740" cy="5065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595" y="362061"/>
            <a:ext cx="1046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  <p:sp>
        <p:nvSpPr>
          <p:cNvPr id="4" name="Left Bracket 3"/>
          <p:cNvSpPr/>
          <p:nvPr/>
        </p:nvSpPr>
        <p:spPr>
          <a:xfrm>
            <a:off x="4131325" y="1222872"/>
            <a:ext cx="165253" cy="2126256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4131325" y="3481330"/>
            <a:ext cx="165253" cy="1520328"/>
          </a:xfrm>
          <a:prstGeom prst="leftBracke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4131325" y="5111827"/>
            <a:ext cx="45719" cy="649995"/>
          </a:xfrm>
          <a:prstGeom prst="leftBracke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60" y="4519795"/>
            <a:ext cx="6037243" cy="2207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40" y="260566"/>
            <a:ext cx="667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292" y="896084"/>
            <a:ext cx="757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0" y="1368782"/>
            <a:ext cx="517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30" y="1810702"/>
            <a:ext cx="761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483" y="2321480"/>
            <a:ext cx="1082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30" y="3095740"/>
            <a:ext cx="114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722" y="3776990"/>
            <a:ext cx="9512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thong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xộn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60" y="444921"/>
            <a:ext cx="9639300" cy="3333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60" y="3492345"/>
            <a:ext cx="9182100" cy="26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3283027" y="2456761"/>
            <a:ext cx="4880472" cy="23686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86" y="506776"/>
            <a:ext cx="1129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ở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489" y="1245686"/>
            <a:ext cx="872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(…….) 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22" y="1984597"/>
            <a:ext cx="872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22" y="3106757"/>
            <a:ext cx="10643450" cy="2809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1943" y="4263528"/>
            <a:ext cx="744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9" y="196984"/>
            <a:ext cx="10695305" cy="2369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783" y="2439760"/>
            <a:ext cx="868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2" y="3476086"/>
            <a:ext cx="10888932" cy="2744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0800" y="4517319"/>
            <a:ext cx="817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71" y="1167787"/>
            <a:ext cx="8763834" cy="5561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315" y="451692"/>
            <a:ext cx="1048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7&quot;/&gt;&lt;/object&gt;&lt;object type=&quot;3&quot; unique_id=&quot;10007&quot;&gt;&lt;property id=&quot;20148&quot; value=&quot;5&quot;/&gt;&lt;property id=&quot;20300&quot; value=&quot;Slide 3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3&quot;&gt;&lt;property id=&quot;20148&quot; value=&quot;5&quot;/&gt;&lt;property id=&quot;20300&quot; value=&quot;Slide 9&quot;/&gt;&lt;property id=&quot;20307&quot; value=&quot;273&quot;/&gt;&lt;/object&gt;&lt;object type=&quot;3&quot; unique_id=&quot;10015&quot;&gt;&lt;property id=&quot;20148&quot; value=&quot;5&quot;/&gt;&lt;property id=&quot;20300&quot; value=&quot;Slide 10&quot;/&gt;&lt;property id=&quot;20307&quot; value=&quot;275&quot;/&gt;&lt;/object&gt;&lt;object type=&quot;3&quot; unique_id=&quot;10016&quot;&gt;&lt;property id=&quot;20148&quot; value=&quot;5&quot;/&gt;&lt;property id=&quot;20300&quot; value=&quot;Slide 11&quot;/&gt;&lt;property id=&quot;20307&quot; value=&quot;277&quot;/&gt;&lt;/object&gt;&lt;object type=&quot;3&quot; unique_id=&quot;10017&quot;&gt;&lt;property id=&quot;20148&quot; value=&quot;5&quot;/&gt;&lt;property id=&quot;20300&quot; value=&quot;Slide 12&quot;/&gt;&lt;property id=&quot;20307&quot; value=&quot;278&quot;/&gt;&lt;/object&gt;&lt;object type=&quot;3&quot; unique_id=&quot;10206&quot;&gt;&lt;property id=&quot;20148&quot; value=&quot;5&quot;/&gt;&lt;property id=&quot;20300&quot; value=&quot;Slide 7&quot;/&gt;&lt;property id=&quot;20307&quot; value=&quot;280&quot;/&gt;&lt;/object&gt;&lt;object type=&quot;3&quot; unique_id=&quot;10270&quot;&gt;&lt;property id=&quot;20148&quot; value=&quot;5&quot;/&gt;&lt;property id=&quot;20300&quot; value=&quot;Slide 5&quot;/&gt;&lt;property id=&quot;20307&quot; value=&quot;281&quot;/&gt;&lt;/object&gt;&lt;object type=&quot;3&quot; unique_id=&quot;10271&quot;&gt;&lt;property id=&quot;20148&quot; value=&quot;5&quot;/&gt;&lt;property id=&quot;20300&quot; value=&quot;Slide 6&quot;/&gt;&lt;property id=&quot;20307&quot; value=&quot;282&quot;/&gt;&lt;/object&gt;&lt;object type=&quot;3&quot; unique_id=&quot;10671&quot;&gt;&lt;property id=&quot;20148&quot; value=&quot;5&quot;/&gt;&lt;property id=&quot;20300&quot; value=&quot;Slide 13&quot;/&gt;&lt;property id=&quot;20307&quot; value=&quot;283&quot;/&gt;&lt;/object&gt;&lt;object type=&quot;3&quot; unique_id=&quot;10672&quot;&gt;&lt;property id=&quot;20148&quot; value=&quot;5&quot;/&gt;&lt;property id=&quot;20300&quot; value=&quot;Slide 14&quot;/&gt;&lt;property id=&quot;20307&quot; value=&quot;284&quot;/&gt;&lt;/object&gt;&lt;object type=&quot;3&quot; unique_id=&quot;10673&quot;&gt;&lt;property id=&quot;20148&quot; value=&quot;5&quot;/&gt;&lt;property id=&quot;20300&quot; value=&quot;Slide 15&quot;/&gt;&lt;property id=&quot;20307&quot; value=&quot;285&quot;/&gt;&lt;/object&gt;&lt;object type=&quot;3&quot; unique_id=&quot;10674&quot;&gt;&lt;property id=&quot;20148&quot; value=&quot;5&quot;/&gt;&lt;property id=&quot;20300&quot; value=&quot;Slide 16&quot;/&gt;&lt;property id=&quot;20307&quot; value=&quot;286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289</Words>
  <Application>Microsoft Office PowerPoint</Application>
  <PresentationFormat>Custom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VIP DG</cp:lastModifiedBy>
  <cp:revision>18</cp:revision>
  <dcterms:created xsi:type="dcterms:W3CDTF">2020-09-01T13:58:58Z</dcterms:created>
  <dcterms:modified xsi:type="dcterms:W3CDTF">2022-02-21T14:22:02Z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