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15"/>
  </p:notesMasterIdLst>
  <p:sldIdLst>
    <p:sldId id="256" r:id="rId5"/>
    <p:sldId id="275" r:id="rId6"/>
    <p:sldId id="297" r:id="rId7"/>
    <p:sldId id="299" r:id="rId8"/>
    <p:sldId id="300" r:id="rId9"/>
    <p:sldId id="279" r:id="rId10"/>
    <p:sldId id="298" r:id="rId11"/>
    <p:sldId id="283" r:id="rId12"/>
    <p:sldId id="301" r:id="rId13"/>
    <p:sldId id="302" r:id="rId14"/>
  </p:sldIdLst>
  <p:sldSz cx="9144000" cy="5143500" type="screen16x9"/>
  <p:notesSz cx="6858000" cy="9144000"/>
  <p:embeddedFontLst>
    <p:embeddedFont>
      <p:font typeface="DFPOP1-W9" panose="020B0600070205080204" charset="-128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SimSun" panose="02010600030101010101" pitchFamily="2" charset="-122"/>
      <p:regular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-Rounded" panose="020B0500000000000000" charset="0"/>
      <p:regular r:id="rId26"/>
    </p:embeddedFont>
    <p:embeddedFont>
      <p:font typeface="VNI-Avo" pitchFamily="2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75"/>
            <p14:sldId id="297"/>
            <p14:sldId id="299"/>
            <p14:sldId id="300"/>
          </p14:sldIdLst>
        </p14:section>
        <p14:section name="Tiết 2" id="{47239A1A-9B72-4DA5-96A7-F8786F163078}">
          <p14:sldIdLst>
            <p14:sldId id="279"/>
            <p14:sldId id="298"/>
          </p14:sldIdLst>
        </p14:section>
        <p14:section name="Tiết 3" id="{8DB3B22B-32B6-4C3F-838D-DF98A9DBE4B7}">
          <p14:sldIdLst>
            <p14:sldId id="283"/>
            <p14:sldId id="301"/>
            <p14:sldId id="302"/>
          </p14:sldIdLst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594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4CA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0" y="90"/>
      </p:cViewPr>
      <p:guideLst>
        <p:guide orient="horz" pos="1594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42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2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D811-7F2F-4885-BEFF-E2262A382C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CCB6-7360-425D-B68F-E09ECC09B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5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DFD3-5A53-45B2-B849-2D094571E4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777E-9FFD-4964-95D2-2851841944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4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5C54-3F32-4B07-8558-0E4BDC629F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F013-3840-4F09-94B5-135B1999C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4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8B42-D659-4806-A23D-00E94DAB80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2A38-155C-470B-B59C-11EF30DAC0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8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81B5-44C2-4CDD-AA77-62915D70B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6199-A9FC-4C0B-8D1E-9ED3AFFEBA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8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3A23-806E-4062-8808-37A00400F9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D311-8512-44C1-8638-707FD4F27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3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7505-6EA6-4C47-BFAA-C9CF50058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E048-4685-4910-82F8-D1DF117343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56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F5AD-13F8-4B7A-A937-6B14E9EA9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F9CA-D652-428B-9509-01F3AD5104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1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5DA6-77BA-470A-94A7-054A37CD95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5929-E413-4879-A4D4-39E97A5AF8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40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2B6D-2266-4AA8-9FB4-85771AFB2F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BA52-15BC-468D-85F6-239A7EE358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57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1324-F71B-4114-B938-8FC2609F7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3E920-8CE7-4771-9D23-67CDBE7A00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7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86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46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46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32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0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4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83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96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30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91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36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87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35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8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89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80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36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35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04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06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2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BAAF08-A0A4-43F4-AC25-3FC2C4B07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87C9E4-8A70-4977-AFB3-D561143D31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9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2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2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355813" y="140204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23375" y="1610151"/>
            <a:ext cx="1607185" cy="930696"/>
            <a:chOff x="3295926" y="1815065"/>
            <a:chExt cx="1607185" cy="930696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22427"/>
              <a:ext cx="1607185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63750" y="2764155"/>
            <a:ext cx="4606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VNI-Avo" charset="0"/>
                <a:cs typeface="VNI-Avo" charset="0"/>
              </a:rPr>
              <a:t>Giờ ra chơi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31525" t="36071" r="27915" b="10179"/>
          <a:stretch>
            <a:fillRect/>
          </a:stretch>
        </p:blipFill>
        <p:spPr bwMode="auto">
          <a:xfrm>
            <a:off x="220718" y="37875"/>
            <a:ext cx="8702565" cy="500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853295-31CA-4A95-8EB6-807536EBB7E5}"/>
              </a:ext>
            </a:extLst>
          </p:cNvPr>
          <p:cNvSpPr txBox="1"/>
          <p:nvPr/>
        </p:nvSpPr>
        <p:spPr>
          <a:xfrm>
            <a:off x="868680" y="800101"/>
            <a:ext cx="59664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Dương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Tân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đang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đǌ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truyện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9A5B50-441F-4C88-A495-A06F1AB2FCDD}"/>
              </a:ext>
            </a:extLst>
          </p:cNvPr>
          <p:cNvSpPr txBox="1"/>
          <p:nvPr/>
        </p:nvSpPr>
        <p:spPr>
          <a:xfrm>
            <a:off x="2247900" y="2240281"/>
            <a:ext cx="1927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ǟų 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vang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D9DFF0-8EE1-4066-9E5B-05119ECBBA8D}"/>
              </a:ext>
            </a:extLst>
          </p:cNvPr>
          <p:cNvSpPr txBox="1"/>
          <p:nvPr/>
        </p:nvSpPr>
        <p:spPr>
          <a:xfrm>
            <a:off x="4846320" y="2922383"/>
            <a:ext cx="19278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ướt</a:t>
            </a:r>
            <a:r>
              <a:rPr lang="el-GR" sz="27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đẫm</a:t>
            </a:r>
            <a:endParaRPr lang="en-US" sz="27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6ECEF0-E4E4-4E2F-8A08-24CE678AAF87}"/>
              </a:ext>
            </a:extLst>
          </p:cNvPr>
          <p:cNvSpPr txBox="1"/>
          <p:nvPr/>
        </p:nvSpPr>
        <p:spPr>
          <a:xfrm>
            <a:off x="685800" y="4101026"/>
            <a:ext cx="7917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Êm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thích</a:t>
            </a:r>
            <a:r>
              <a:rPr lang="el-GR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đá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cầu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cùng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27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Ǉr</a:t>
            </a:r>
            <a:r>
              <a:rPr lang="el-GR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Ϊ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ǟa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27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εΠ</a:t>
            </a:r>
            <a:r>
              <a:rPr lang="en-US" sz="27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r>
              <a:rPr lang="el-GR" sz="27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7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0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46075" y="430578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cảnh ra chơi của các bạn học sinh?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57" y="1014143"/>
            <a:ext cx="3449955" cy="325564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46075" y="1116965"/>
            <a:ext cx="4709004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166" y="189781"/>
            <a:ext cx="355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1.Khởi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320865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Chao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44160" y="174625"/>
            <a:ext cx="3513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cốc nước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trái me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viên kẹo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Càng quý hơn bạn bè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 điểm giờ vào lớp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chú chim vội vàng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Xếp hàng mau vào lớp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học mới sang trang.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40" y="238125"/>
            <a:ext cx="140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148642" y="1975449"/>
            <a:ext cx="810883" cy="8626"/>
          </a:xfrm>
          <a:prstGeom prst="line">
            <a:avLst/>
          </a:prstGeom>
          <a:ln w="38100">
            <a:solidFill>
              <a:srgbClr val="F14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43200" y="3200400"/>
            <a:ext cx="672860" cy="5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4572" y="280988"/>
            <a:ext cx="86951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3.Tìm</a:t>
            </a:r>
            <a:r>
              <a:rPr lang="en-GB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GB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1934137" y="2698301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rắng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5286375" y="2673319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67712" y="3684987"/>
            <a:ext cx="123348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-Point Star 16"/>
          <p:cNvSpPr/>
          <p:nvPr/>
        </p:nvSpPr>
        <p:spPr>
          <a:xfrm>
            <a:off x="5278813" y="2661457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1918869" y="2673319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1949261" y="2664991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5329803" y="2681646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1941699" y="2681646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5352633" y="2695974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1926431" y="2681646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5360195" y="2681646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7" grpId="0" animBg="1"/>
      <p:bldP spid="19" grpId="0" animBg="1"/>
      <p:bldP spid="12" grpId="0" animBg="1"/>
      <p:bldP spid="13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" y="163902"/>
            <a:ext cx="8264105" cy="2225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2" y="2389517"/>
            <a:ext cx="8871369" cy="2522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181" y="3650591"/>
            <a:ext cx="392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rắng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nắng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1811" y="3650591"/>
            <a:ext cx="392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ái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ái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2139" y="3650591"/>
            <a:ext cx="392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nhàng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vang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120" y="4173811"/>
            <a:ext cx="392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rai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tài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2736" y="4173811"/>
            <a:ext cx="392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àng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trang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3" y="1415782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992436" y="1845359"/>
            <a:ext cx="2628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Nhảy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dây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cầu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22844" y="2274937"/>
            <a:ext cx="812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.Những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777807" y="2745836"/>
            <a:ext cx="3057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vút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38503" y="3344006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000" dirty="0" smtClean="0"/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699025" y="3742786"/>
            <a:ext cx="2673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77970"/>
            <a:ext cx="510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43" y="517585"/>
            <a:ext cx="8721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500332" y="895791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trò chơi</a:t>
            </a:r>
          </a:p>
        </p:txBody>
      </p:sp>
      <p:pic>
        <p:nvPicPr>
          <p:cNvPr id="5" name="Picture 4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44" y="1568426"/>
            <a:ext cx="3669665" cy="3328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8354" y="345057"/>
            <a:ext cx="312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31525" t="40000" r="28115" b="15893"/>
          <a:stretch>
            <a:fillRect/>
          </a:stretch>
        </p:blipFill>
        <p:spPr bwMode="auto">
          <a:xfrm>
            <a:off x="141890" y="181041"/>
            <a:ext cx="8860220" cy="507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419801-786A-4B5B-A7A4-63D8389C2D43}"/>
              </a:ext>
            </a:extLst>
          </p:cNvPr>
          <p:cNvSpPr txBox="1"/>
          <p:nvPr/>
        </p:nvSpPr>
        <p:spPr>
          <a:xfrm>
            <a:off x="4450080" y="2941321"/>
            <a:ext cx="3489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Trống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ǟa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εΠ </a:t>
            </a:r>
            <a:endParaRPr lang="en-US" sz="27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83AA7B-74F9-4A4E-A051-703919764D73}"/>
              </a:ext>
            </a:extLst>
          </p:cNvPr>
          <p:cNvSpPr txBox="1"/>
          <p:nvPr/>
        </p:nvSpPr>
        <p:spPr>
          <a:xfrm>
            <a:off x="4450080" y="3426069"/>
            <a:ext cx="40157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Từng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đàn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chim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áo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trắng</a:t>
            </a:r>
            <a:endParaRPr lang="en-US" sz="27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5A0463-72FC-4DF7-A686-4DCAB836C064}"/>
              </a:ext>
            </a:extLst>
          </p:cNvPr>
          <p:cNvSpPr txBox="1"/>
          <p:nvPr/>
        </p:nvSpPr>
        <p:spPr>
          <a:xfrm>
            <a:off x="4450080" y="3910817"/>
            <a:ext cx="40157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Xếp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sách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vở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mau</a:t>
            </a:r>
            <a:r>
              <a:rPr lang="el-GR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κ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E9ED18-F6CF-4567-90E1-DB2338E0D831}"/>
              </a:ext>
            </a:extLst>
          </p:cNvPr>
          <p:cNvSpPr txBox="1"/>
          <p:nvPr/>
        </p:nvSpPr>
        <p:spPr>
          <a:xfrm>
            <a:off x="4450080" y="4395565"/>
            <a:ext cx="40157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Ùa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ǟa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wg♦i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sân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nắng</a:t>
            </a:r>
            <a:endParaRPr lang="en-US" sz="27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35&quot;&gt;&lt;property id=&quot;20148&quot; value=&quot;5&quot;/&gt;&lt;property id=&quot;20300&quot; value=&quot;Slide 2&quot;/&gt;&lt;property id=&quot;20307&quot; value=&quot;275&quot;/&gt;&lt;/object&gt;&lt;object type=&quot;3&quot; unique_id=&quot;10036&quot;&gt;&lt;property id=&quot;20148&quot; value=&quot;5&quot;/&gt;&lt;property id=&quot;20300&quot; value=&quot;Slide 3&quot;/&gt;&lt;property id=&quot;20307&quot; value=&quot;297&quot;/&gt;&lt;/object&gt;&lt;object type=&quot;3&quot; unique_id=&quot;10038&quot;&gt;&lt;property id=&quot;20148&quot; value=&quot;5&quot;/&gt;&lt;property id=&quot;20300&quot; value=&quot;Slide 6&quot;/&gt;&lt;property id=&quot;20307&quot; value=&quot;279&quot;/&gt;&lt;/object&gt;&lt;object type=&quot;3&quot; unique_id=&quot;10041&quot;&gt;&lt;property id=&quot;20148&quot; value=&quot;5&quot;/&gt;&lt;property id=&quot;20300&quot; value=&quot;Slide 8&quot;/&gt;&lt;property id=&quot;20307&quot; value=&quot;283&quot;/&gt;&lt;/object&gt;&lt;object type=&quot;3&quot; unique_id=&quot;10790&quot;&gt;&lt;property id=&quot;20148&quot; value=&quot;5&quot;/&gt;&lt;property id=&quot;20300&quot; value=&quot;Slide 4&quot;/&gt;&lt;property id=&quot;20307&quot; value=&quot;299&quot;/&gt;&lt;/object&gt;&lt;object type=&quot;3&quot; unique_id=&quot;10791&quot;&gt;&lt;property id=&quot;20148&quot; value=&quot;5&quot;/&gt;&lt;property id=&quot;20300&quot; value=&quot;Slide 5&quot;/&gt;&lt;property id=&quot;20307&quot; value=&quot;300&quot;/&gt;&lt;/object&gt;&lt;object type=&quot;3&quot; unique_id=&quot;10792&quot;&gt;&lt;property id=&quot;20148&quot; value=&quot;5&quot;/&gt;&lt;property id=&quot;20300&quot; value=&quot;Slide 7&quot;/&gt;&lt;property id=&quot;20307&quot; value=&quot;298&quot;/&gt;&lt;/object&gt;&lt;object type=&quot;3&quot; unique_id=&quot;10932&quot;&gt;&lt;property id=&quot;20148&quot; value=&quot;5&quot;/&gt;&lt;property id=&quot;20300&quot; value=&quot;Slide 9&quot;/&gt;&lt;property id=&quot;20307&quot; value=&quot;301&quot;/&gt;&lt;/object&gt;&lt;object type=&quot;3&quot; unique_id=&quot;10933&quot;&gt;&lt;property id=&quot;20148&quot; value=&quot;5&quot;/&gt;&lt;property id=&quot;20300&quot; value=&quot;Slide 10&quot;/&gt;&lt;property id=&quot;20307&quot; value=&quot;302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335</Words>
  <Application>Microsoft Office PowerPoint</Application>
  <PresentationFormat>On-screen Show (16:9)</PresentationFormat>
  <Paragraphs>68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DFPOP1-W9</vt:lpstr>
      <vt:lpstr>Calibri Light</vt:lpstr>
      <vt:lpstr>华康少女文字W5</vt:lpstr>
      <vt:lpstr>SimSun</vt:lpstr>
      <vt:lpstr>HP001 4 hàng</vt:lpstr>
      <vt:lpstr>Calibri</vt:lpstr>
      <vt:lpstr>Arial-Rounded</vt:lpstr>
      <vt:lpstr>VNI-Avo</vt:lpstr>
      <vt:lpstr>Wingdings</vt:lpstr>
      <vt:lpstr>Times New Roman</vt:lpstr>
      <vt:lpstr>Arial</vt:lpstr>
      <vt:lpstr>Office 主题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MTBA</cp:lastModifiedBy>
  <cp:revision>23</cp:revision>
  <dcterms:created xsi:type="dcterms:W3CDTF">2020-08-13T09:19:00Z</dcterms:created>
  <dcterms:modified xsi:type="dcterms:W3CDTF">2022-01-24T09:11:34Z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