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70" r:id="rId7"/>
    <p:sldId id="258" r:id="rId8"/>
    <p:sldId id="271" r:id="rId9"/>
    <p:sldId id="261" r:id="rId10"/>
    <p:sldId id="272" r:id="rId11"/>
    <p:sldId id="273" r:id="rId12"/>
    <p:sldId id="280" r:id="rId13"/>
    <p:sldId id="274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9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5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8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9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8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5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3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9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5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1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35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6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9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2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2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53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5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T%20hoa%20(T&#7853;p%20vi&#7871;t%20l&#7899;p%202%20-%20Tu&#7847;n%2023)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R%20hoa%20(T&#7853;p%20vi&#7871;t%20L&#7899;p%202%20-%20Tu&#7847;n%2021).web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0010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4" y="3200400"/>
            <a:ext cx="7724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0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-100608" y="122172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15000" y="1186551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90678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276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Hằng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616" y="26377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28539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vậy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háo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hức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chờ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đón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…….</a:t>
            </a:r>
            <a:endParaRPr lang="en-US" sz="4000" dirty="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474" y="251478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136774" y="1318939"/>
            <a:ext cx="6629400" cy="609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9248775" cy="236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403" y="4495800"/>
            <a:ext cx="86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háo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16" y="51356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096507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60" y="1881096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10200" y="251460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658050" y="32543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228600"/>
            <a:ext cx="2739457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990600" y="791308"/>
            <a:ext cx="7620000" cy="19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8534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54841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Thỉnh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thoảng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chuông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Nhưng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6780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vẫn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gần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gũi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an, au,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311718"/>
            <a:ext cx="7886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424" t="22679" r="28216" b="23214"/>
          <a:stretch>
            <a:fillRect/>
          </a:stretch>
        </p:blipFill>
        <p:spPr bwMode="auto">
          <a:xfrm>
            <a:off x="304800" y="542150"/>
            <a:ext cx="8641079" cy="45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EEA0845-C920-4EE7-B61E-3B3DA4508CA8}"/>
              </a:ext>
            </a:extLst>
          </p:cNvPr>
          <p:cNvCxnSpPr/>
          <p:nvPr/>
        </p:nvCxnSpPr>
        <p:spPr>
          <a:xfrm>
            <a:off x="2705100" y="3124200"/>
            <a:ext cx="11049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2848855-2B8F-4119-8B31-B8CC03D48B65}"/>
              </a:ext>
            </a:extLst>
          </p:cNvPr>
          <p:cNvCxnSpPr/>
          <p:nvPr/>
        </p:nvCxnSpPr>
        <p:spPr>
          <a:xfrm>
            <a:off x="2872740" y="3834241"/>
            <a:ext cx="76962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4A8CF8C-5D05-429D-BCB1-864E82EA1860}"/>
              </a:ext>
            </a:extLst>
          </p:cNvPr>
          <p:cNvCxnSpPr/>
          <p:nvPr/>
        </p:nvCxnSpPr>
        <p:spPr>
          <a:xfrm flipV="1">
            <a:off x="2773680" y="3124200"/>
            <a:ext cx="1036320" cy="14200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1324" t="22857" r="29119" b="62679"/>
          <a:stretch>
            <a:fillRect/>
          </a:stretch>
        </p:blipFill>
        <p:spPr bwMode="auto">
          <a:xfrm>
            <a:off x="578032" y="1182734"/>
            <a:ext cx="795528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0596" t="74523" r="31469" b="16294"/>
          <a:stretch>
            <a:fillRect/>
          </a:stretch>
        </p:blipFill>
        <p:spPr bwMode="auto">
          <a:xfrm>
            <a:off x="1145177" y="3326130"/>
            <a:ext cx="7592786" cy="12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91C678-0124-459F-ADAC-371405BD9647}"/>
              </a:ext>
            </a:extLst>
          </p:cNvPr>
          <p:cNvSpPr txBox="1"/>
          <p:nvPr/>
        </p:nvSpPr>
        <p:spPr>
          <a:xfrm>
            <a:off x="990600" y="2140674"/>
            <a:ext cx="490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Bàn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ghế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còn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thơm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mùi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gỗ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68AA0-3C95-4880-AAC9-E865314EED8A}"/>
              </a:ext>
            </a:extLst>
          </p:cNvPr>
          <p:cNvSpPr txBox="1"/>
          <p:nvPr/>
        </p:nvSpPr>
        <p:spPr>
          <a:xfrm>
            <a:off x="1053737" y="3958045"/>
            <a:ext cx="7955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Trống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trường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tôi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9918" t="36607" r="29521" b="11964"/>
          <a:stretch>
            <a:fillRect/>
          </a:stretch>
        </p:blipFill>
        <p:spPr bwMode="auto">
          <a:xfrm>
            <a:off x="228600" y="609599"/>
            <a:ext cx="9143999" cy="46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430818-24E4-4ABF-B7B4-1F0ED586F32F}"/>
              </a:ext>
            </a:extLst>
          </p:cNvPr>
          <p:cNvSpPr txBox="1"/>
          <p:nvPr/>
        </p:nvSpPr>
        <p:spPr>
          <a:xfrm>
            <a:off x="6324600" y="1905000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Ďôi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BF43F4-C39D-40A9-863D-573F53EAE6D2}"/>
              </a:ext>
            </a:extLst>
          </p:cNvPr>
          <p:cNvSpPr txBox="1"/>
          <p:nvPr/>
        </p:nvSpPr>
        <p:spPr>
          <a:xfrm>
            <a:off x="4114800" y="2680901"/>
            <a:ext cx="920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ư</a:t>
            </a:r>
            <a:r>
              <a:rPr lang="el-GR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Π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622121-D76C-448F-B430-B7DCE7A71992}"/>
              </a:ext>
            </a:extLst>
          </p:cNvPr>
          <p:cNvSpPr txBox="1"/>
          <p:nvPr/>
        </p:nvSpPr>
        <p:spPr>
          <a:xfrm>
            <a:off x="914400" y="3188732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trang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A1E66-79BA-447E-BF38-15FE4DA5242D}"/>
              </a:ext>
            </a:extLst>
          </p:cNvPr>
          <p:cNvSpPr txBox="1"/>
          <p:nvPr/>
        </p:nvSpPr>
        <p:spPr>
          <a:xfrm>
            <a:off x="2065020" y="3481419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năm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C29479-9164-4F13-84F4-AFAB54597E66}"/>
              </a:ext>
            </a:extLst>
          </p:cNvPr>
          <p:cNvSpPr txBox="1"/>
          <p:nvPr/>
        </p:nvSpPr>
        <p:spPr>
          <a:xfrm>
            <a:off x="1104900" y="4193839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ǟun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run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85358B-7232-4622-A27F-F7CDD22680D0}"/>
              </a:ext>
            </a:extLst>
          </p:cNvPr>
          <p:cNvSpPr txBox="1"/>
          <p:nvPr/>
        </p:nvSpPr>
        <p:spPr>
          <a:xfrm>
            <a:off x="5941841" y="3841569"/>
            <a:ext cx="1135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trong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064BE5-3CE2-4F58-8CAC-6378B19DAABB}"/>
              </a:ext>
            </a:extLst>
          </p:cNvPr>
          <p:cNvSpPr txBox="1"/>
          <p:nvPr/>
        </p:nvSpPr>
        <p:spPr>
          <a:xfrm>
            <a:off x="5941841" y="4572000"/>
            <a:ext cx="1135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sao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533400" y="2075839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9253" y="1078035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99946" y="2855425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152400" y="3761463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2834862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0320" t="41071" r="31931" b="17500"/>
          <a:stretch>
            <a:fillRect/>
          </a:stretch>
        </p:blipFill>
        <p:spPr bwMode="auto">
          <a:xfrm>
            <a:off x="181304" y="943961"/>
            <a:ext cx="8442434" cy="49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EC19FF6-799F-4584-8741-702BEA4E2873}"/>
              </a:ext>
            </a:extLst>
          </p:cNvPr>
          <p:cNvCxnSpPr/>
          <p:nvPr/>
        </p:nvCxnSpPr>
        <p:spPr>
          <a:xfrm>
            <a:off x="3642360" y="2960370"/>
            <a:ext cx="134112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77EE0B6-46A7-480A-B75E-DDF48D6EFF85}"/>
              </a:ext>
            </a:extLst>
          </p:cNvPr>
          <p:cNvCxnSpPr/>
          <p:nvPr/>
        </p:nvCxnSpPr>
        <p:spPr>
          <a:xfrm flipV="1">
            <a:off x="3482340" y="2960370"/>
            <a:ext cx="1501140" cy="7086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5D81F54-AEB9-40F5-B822-CE5DC138B0AC}"/>
              </a:ext>
            </a:extLst>
          </p:cNvPr>
          <p:cNvCxnSpPr/>
          <p:nvPr/>
        </p:nvCxnSpPr>
        <p:spPr>
          <a:xfrm>
            <a:off x="3642360" y="4644390"/>
            <a:ext cx="1508760" cy="7239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C65CF8B8-D8AE-4E1F-A11D-CB3620FCAB55}"/>
              </a:ext>
            </a:extLst>
          </p:cNvPr>
          <p:cNvCxnSpPr/>
          <p:nvPr/>
        </p:nvCxnSpPr>
        <p:spPr>
          <a:xfrm flipV="1">
            <a:off x="3589020" y="4514850"/>
            <a:ext cx="1394460" cy="7848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2954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.VnAvant" pitchFamily="34" charset="0"/>
              </a:rPr>
              <a:t>BÁC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TRỐNG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TRƯỜNG</a:t>
            </a:r>
            <a:endParaRPr lang="en-US" altLang="en-US" sz="32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66" y="1245318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50019" y="2444995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92514" y="3644672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9658" y="5223625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105400" y="1905000"/>
            <a:ext cx="37338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46462"/>
            <a:ext cx="7886700" cy="572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0010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4" y="3200400"/>
            <a:ext cx="7724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5-Point Star 3">
            <a:hlinkClick r:id="rId2" action="ppaction://hlinkfile"/>
          </p:cNvPr>
          <p:cNvSpPr/>
          <p:nvPr/>
        </p:nvSpPr>
        <p:spPr>
          <a:xfrm>
            <a:off x="2362200" y="2362200"/>
            <a:ext cx="5257800" cy="2362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rt 3">
            <a:hlinkClick r:id="rId2" action="ppaction://hlinkfile"/>
          </p:cNvPr>
          <p:cNvSpPr/>
          <p:nvPr/>
        </p:nvSpPr>
        <p:spPr>
          <a:xfrm>
            <a:off x="2209800" y="2514600"/>
            <a:ext cx="4800600" cy="2438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29&quot;&gt;&lt;object type=&quot;3&quot; unique_id=&quot;10130&quot;&gt;&lt;property id=&quot;20148&quot; value=&quot;5&quot;/&gt;&lt;property id=&quot;20300&quot; value=&quot;Slide 1&quot;/&gt;&lt;property id=&quot;20307&quot; value=&quot;256&quot;/&gt;&lt;/object&gt;&lt;object type=&quot;3&quot; unique_id=&quot;10131&quot;&gt;&lt;property id=&quot;20148&quot; value=&quot;5&quot;/&gt;&lt;property id=&quot;20300&quot; value=&quot;Slide 2&quot;/&gt;&lt;property id=&quot;20307&quot; value=&quot;257&quot;/&gt;&lt;/object&gt;&lt;object type=&quot;3&quot; unique_id=&quot;10133&quot;&gt;&lt;property id=&quot;20148&quot; value=&quot;5&quot;/&gt;&lt;property id=&quot;20300&quot; value=&quot;Slide 3&quot;/&gt;&lt;property id=&quot;20307&quot; value=&quot;270&quot;/&gt;&lt;/object&gt;&lt;object type=&quot;3&quot; unique_id=&quot;10134&quot;&gt;&lt;property id=&quot;20148&quot; value=&quot;5&quot;/&gt;&lt;property id=&quot;20300&quot; value=&quot;Slide 4&quot;/&gt;&lt;property id=&quot;20307&quot; value=&quot;258&quot;/&gt;&lt;/object&gt;&lt;object type=&quot;3&quot; unique_id=&quot;10135&quot;&gt;&lt;property id=&quot;20148&quot; value=&quot;5&quot;/&gt;&lt;property id=&quot;20300&quot; value=&quot;Slide 5 - &amp;quot; Bài 5: BÁC TRỐNG TRƯỜNG&amp;quot;&quot;/&gt;&lt;property id=&quot;20307&quot; value=&quot;271&quot;/&gt;&lt;/object&gt;&lt;object type=&quot;3&quot; unique_id=&quot;10137&quot;&gt;&lt;property id=&quot;20148&quot; value=&quot;5&quot;/&gt;&lt;property id=&quot;20300&quot; value=&quot;Slide 6&quot;/&gt;&lt;property id=&quot;20307&quot; value=&quot;261&quot;/&gt;&lt;/object&gt;&lt;object type=&quot;3&quot; unique_id=&quot;10138&quot;&gt;&lt;property id=&quot;20148&quot; value=&quot;5&quot;/&gt;&lt;property id=&quot;20300&quot; value=&quot;Slide 11&quot;/&gt;&lt;property id=&quot;20307&quot; value=&quot;262&quot;/&gt;&lt;/object&gt;&lt;object type=&quot;3&quot; unique_id=&quot;10139&quot;&gt;&lt;property id=&quot;20148&quot; value=&quot;5&quot;/&gt;&lt;property id=&quot;20300&quot; value=&quot;Slide 12&quot;/&gt;&lt;property id=&quot;20307&quot; value=&quot;263&quot;/&gt;&lt;/object&gt;&lt;object type=&quot;3&quot; unique_id=&quot;10140&quot;&gt;&lt;property id=&quot;20148&quot; value=&quot;5&quot;/&gt;&lt;property id=&quot;20300&quot; value=&quot;Slide 13&quot;/&gt;&lt;property id=&quot;20307&quot; value=&quot;264&quot;/&gt;&lt;/object&gt;&lt;object type=&quot;3&quot; unique_id=&quot;10141&quot;&gt;&lt;property id=&quot;20148&quot; value=&quot;5&quot;/&gt;&lt;property id=&quot;20300&quot; value=&quot;Slide 14&quot;/&gt;&lt;property id=&quot;20307&quot; value=&quot;265&quot;/&gt;&lt;/object&gt;&lt;object type=&quot;3&quot; unique_id=&quot;10142&quot;&gt;&lt;property id=&quot;20148&quot; value=&quot;5&quot;/&gt;&lt;property id=&quot;20300&quot; value=&quot;Slide 15&quot;/&gt;&lt;property id=&quot;20307&quot; value=&quot;266&quot;/&gt;&lt;/object&gt;&lt;object type=&quot;3&quot; unique_id=&quot;10143&quot;&gt;&lt;property id=&quot;20148&quot; value=&quot;5&quot;/&gt;&lt;property id=&quot;20300&quot; value=&quot;Slide 16&quot;/&gt;&lt;property id=&quot;20307&quot; value=&quot;267&quot;/&gt;&lt;/object&gt;&lt;object type=&quot;3&quot; unique_id=&quot;10466&quot;&gt;&lt;property id=&quot;20148&quot; value=&quot;5&quot;/&gt;&lt;property id=&quot;20300&quot; value=&quot;Slide 7&quot;/&gt;&lt;property id=&quot;20307&quot; value=&quot;272&quot;/&gt;&lt;/object&gt;&lt;object type=&quot;3&quot; unique_id=&quot;10467&quot;&gt;&lt;property id=&quot;20148&quot; value=&quot;5&quot;/&gt;&lt;property id=&quot;20300&quot; value=&quot;Slide 8&quot;/&gt;&lt;property id=&quot;20307&quot; value=&quot;273&quot;/&gt;&lt;/object&gt;&lt;object type=&quot;3&quot; unique_id=&quot;10468&quot;&gt;&lt;property id=&quot;20148&quot; value=&quot;5&quot;/&gt;&lt;property id=&quot;20300&quot; value=&quot;Slide 10&quot;/&gt;&lt;property id=&quot;20307&quot; value=&quot;274&quot;/&gt;&lt;/object&gt;&lt;object type=&quot;3&quot; unique_id=&quot;10592&quot;&gt;&lt;property id=&quot;20148&quot; value=&quot;5&quot;/&gt;&lt;property id=&quot;20300&quot; value=&quot;Slide 17&quot;/&gt;&lt;property id=&quot;20307&quot; value=&quot;276&quot;/&gt;&lt;/object&gt;&lt;object type=&quot;3&quot; unique_id=&quot;10593&quot;&gt;&lt;property id=&quot;20148&quot; value=&quot;5&quot;/&gt;&lt;property id=&quot;20300&quot; value=&quot;Slide 18&quot;/&gt;&lt;property id=&quot;20307&quot; value=&quot;277&quot;/&gt;&lt;/object&gt;&lt;object type=&quot;3&quot; unique_id=&quot;10595&quot;&gt;&lt;property id=&quot;20148&quot; value=&quot;5&quot;/&gt;&lt;property id=&quot;20300&quot; value=&quot;Slide 19&quot;/&gt;&lt;property id=&quot;20307&quot; value=&quot;278&quot;/&gt;&lt;/object&gt;&lt;object type=&quot;3&quot; unique_id=&quot;10659&quot;&gt;&lt;property id=&quot;20148&quot; value=&quot;5&quot;/&gt;&lt;property id=&quot;20300&quot; value=&quot;Slide 20&quot;/&gt;&lt;property id=&quot;20307&quot; value=&quot;279&quot;/&gt;&lt;/object&gt;&lt;object type=&quot;3&quot; unique_id=&quot;10724&quot;&gt;&lt;property id=&quot;20148&quot; value=&quot;5&quot;/&gt;&lt;property id=&quot;20300&quot; value=&quot;Slide 9&quot;/&gt;&lt;property id=&quot;20307&quot; value=&quot;280&quot;/&gt;&lt;/object&gt;&lt;/object&gt;&lt;object type=&quot;8&quot; unique_id=&quot;1015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695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.VnAvant</vt:lpstr>
      <vt:lpstr>Arial</vt:lpstr>
      <vt:lpstr>Arial Black</vt:lpstr>
      <vt:lpstr>Calibri</vt:lpstr>
      <vt:lpstr>Calibri Light</vt:lpstr>
      <vt:lpstr>HP001 4 hàng</vt:lpstr>
      <vt:lpstr>HP001 4 hang 1 ô ly</vt:lpstr>
      <vt:lpstr>Tahoma</vt:lpstr>
      <vt:lpstr>Tiffany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MTBA</cp:lastModifiedBy>
  <cp:revision>22</cp:revision>
  <dcterms:created xsi:type="dcterms:W3CDTF">2020-08-24T01:08:53Z</dcterms:created>
  <dcterms:modified xsi:type="dcterms:W3CDTF">2022-01-24T08:36:02Z</dcterms:modified>
</cp:coreProperties>
</file>