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5" r:id="rId4"/>
    <p:sldId id="264" r:id="rId5"/>
    <p:sldId id="266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C4AF-A942-4FFF-8BF7-122346AF847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90F7-FFC9-4BA6-B446-F71475AC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1134568" y="1384251"/>
            <a:ext cx="10198994" cy="3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665920" y="566531"/>
            <a:ext cx="9890798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1082231" y="75156"/>
            <a:ext cx="8229600" cy="6268203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1941534" y="11899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54449" y="4571858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600597" y="4671671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58453" y="1233166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792674" y="29856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722726" y="27570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357771" y="13423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308301" y="4557174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5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1878496" y="208721"/>
            <a:ext cx="7821468" cy="62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0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1103243" y="636104"/>
            <a:ext cx="8651118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62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MTBA</cp:lastModifiedBy>
  <cp:revision>14</cp:revision>
  <dcterms:created xsi:type="dcterms:W3CDTF">2020-08-09T16:37:19Z</dcterms:created>
  <dcterms:modified xsi:type="dcterms:W3CDTF">2022-01-14T08:26:32Z</dcterms:modified>
</cp:coreProperties>
</file>