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79" r:id="rId4"/>
    <p:sldId id="264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&#7843;%20Nh&#224;%20Th&#432;&#417;ng%20Nhau%20Karaoke%20Nh&#7841;c%20Thi&#7871;u%20Nhi%20Beat%20Chu&#7849;n%20Karaoke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" y="-34636"/>
            <a:ext cx="8850125" cy="68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666"/>
            <a:ext cx="9144000" cy="705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1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44"/>
            <a:ext cx="9144000" cy="69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1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4"/>
            <a:ext cx="9296400" cy="678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2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19088"/>
            <a:ext cx="8923337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rt 5">
            <a:hlinkClick r:id="rId2" action="ppaction://hlinkfile"/>
          </p:cNvPr>
          <p:cNvSpPr/>
          <p:nvPr/>
        </p:nvSpPr>
        <p:spPr>
          <a:xfrm>
            <a:off x="1600200" y="900545"/>
            <a:ext cx="6324600" cy="5105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-6927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Thỏ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ơi</a:t>
              </a:r>
              <a:r>
                <a:rPr lang="en-US" sz="1400" dirty="0" smtClean="0"/>
                <a:t>!</a:t>
              </a:r>
            </a:p>
            <a:p>
              <a:r>
                <a:rPr lang="en-US" sz="1400" dirty="0" smtClean="0"/>
                <a:t>Con ở </a:t>
              </a:r>
              <a:r>
                <a:rPr lang="en-US" sz="1400" dirty="0" err="1" smtClean="0"/>
                <a:t>đâu</a:t>
              </a:r>
              <a:r>
                <a:rPr lang="en-US" sz="1400" dirty="0" smtClean="0"/>
                <a:t>?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9510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657601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"/>
            <a:ext cx="88804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2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91063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8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11</Words>
  <Application>Microsoft Office PowerPoint</Application>
  <PresentationFormat>On-screen Show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VIP DG</cp:lastModifiedBy>
  <cp:revision>25</cp:revision>
  <dcterms:created xsi:type="dcterms:W3CDTF">2006-08-16T00:00:00Z</dcterms:created>
  <dcterms:modified xsi:type="dcterms:W3CDTF">2021-09-28T08:19:39Z</dcterms:modified>
</cp:coreProperties>
</file>