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</p:sldMasterIdLst>
  <p:notesMasterIdLst>
    <p:notesMasterId r:id="rId19"/>
  </p:notesMasterIdLst>
  <p:sldIdLst>
    <p:sldId id="256" r:id="rId2"/>
    <p:sldId id="276" r:id="rId3"/>
    <p:sldId id="282" r:id="rId4"/>
    <p:sldId id="259" r:id="rId5"/>
    <p:sldId id="284" r:id="rId6"/>
    <p:sldId id="285" r:id="rId7"/>
    <p:sldId id="286" r:id="rId8"/>
    <p:sldId id="287" r:id="rId9"/>
    <p:sldId id="288" r:id="rId10"/>
    <p:sldId id="260" r:id="rId11"/>
    <p:sldId id="280" r:id="rId12"/>
    <p:sldId id="281" r:id="rId13"/>
    <p:sldId id="283" r:id="rId14"/>
    <p:sldId id="271" r:id="rId15"/>
    <p:sldId id="272" r:id="rId16"/>
    <p:sldId id="273" r:id="rId17"/>
    <p:sldId id="274" r:id="rId18"/>
  </p:sldIdLst>
  <p:sldSz cx="9144000" cy="5143500" type="screen16x9"/>
  <p:notesSz cx="6858000" cy="9144000"/>
  <p:embeddedFontLst>
    <p:embeddedFont>
      <p:font typeface="Arial-Rounded" charset="-93"/>
      <p:regular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Lato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A688A3D8-F2B3-465A-B392-C9BFB4A2A61B}">
          <p14:sldIdLst>
            <p14:sldId id="256"/>
            <p14:sldId id="276"/>
            <p14:sldId id="279"/>
            <p14:sldId id="282"/>
            <p14:sldId id="259"/>
            <p14:sldId id="260"/>
            <p14:sldId id="280"/>
            <p14:sldId id="281"/>
          </p14:sldIdLst>
        </p14:section>
        <p14:section name="Tiết 2 và Tiết 3" id="{90C186B1-6600-4523-AA29-EF636981377A}">
          <p14:sldIdLst>
            <p14:sldId id="283"/>
            <p14:sldId id="271"/>
            <p14:sldId id="272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CC00"/>
    <a:srgbClr val="009349"/>
    <a:srgbClr val="CC0000"/>
    <a:srgbClr val="C7D42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104" autoAdjust="0"/>
  </p:normalViewPr>
  <p:slideViewPr>
    <p:cSldViewPr showGuides="1">
      <p:cViewPr>
        <p:scale>
          <a:sx n="102" d="100"/>
          <a:sy n="102" d="100"/>
        </p:scale>
        <p:origin x="-45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947415D0-E0A0-4545-A922-A313990F89C3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9DDA4FBD-7542-4AA4-9710-407A1E096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764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235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6044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4794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9546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0041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 numCol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 numCol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580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92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572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882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numCol="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560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320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numCol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92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577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326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18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192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EA16F-2FB2-439C-92FE-968188109694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987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iCiel Panton Black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loigiaihay.com/picture/2019/1015/b27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55726"/>
            <a:ext cx="4104456" cy="27293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339502"/>
            <a:ext cx="8892480" cy="2088232"/>
          </a:xfrm>
        </p:spPr>
        <p:txBody>
          <a:bodyPr numCol="1">
            <a:noAutofit/>
          </a:bodyPr>
          <a:lstStyle/>
          <a:p>
            <a:r>
              <a:rPr lang="en-US" sz="32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</a:t>
            </a:r>
            <a:r>
              <a:rPr 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4: THỰC VẬT VÀ ĐỘNG VẬT</a:t>
            </a:r>
            <a:br>
              <a:rPr 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19: </a:t>
            </a:r>
            <a:br>
              <a:rPr 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</a:t>
            </a:r>
            <a:r>
              <a:rPr 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endParaRPr lang="en-US" sz="3600" b="1" dirty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730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20" t="61200" b="8001"/>
          <a:stretch/>
        </p:blipFill>
        <p:spPr>
          <a:xfrm>
            <a:off x="251520" y="857357"/>
            <a:ext cx="4824536" cy="4286143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51520" y="379861"/>
            <a:ext cx="432048" cy="535705"/>
            <a:chOff x="1858076" y="1203597"/>
            <a:chExt cx="1885258" cy="218122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0857" t="32877" r="81577" b="61954"/>
            <a:stretch/>
          </p:blipFill>
          <p:spPr>
            <a:xfrm>
              <a:off x="1858076" y="1203597"/>
              <a:ext cx="1872208" cy="194421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0857" t="32877" r="87979" b="65863"/>
            <a:stretch/>
          </p:blipFill>
          <p:spPr>
            <a:xfrm>
              <a:off x="3455302" y="2910804"/>
              <a:ext cx="288032" cy="474019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755576" y="326221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873" r="1852" b="67631"/>
          <a:stretch/>
        </p:blipFill>
        <p:spPr>
          <a:xfrm>
            <a:off x="4860032" y="857357"/>
            <a:ext cx="4355976" cy="42861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173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20" t="61200" b="8001"/>
          <a:stretch/>
        </p:blipFill>
        <p:spPr>
          <a:xfrm>
            <a:off x="251520" y="555526"/>
            <a:ext cx="8784976" cy="45879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1571618"/>
            <a:ext cx="71438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Thân </a:t>
            </a:r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571472" y="2214560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Lá</a:t>
            </a:r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8000992" y="2643188"/>
            <a:ext cx="114300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Bón phân</a:t>
            </a:r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8072462" y="3357568"/>
            <a:ext cx="85725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Nhổ cổ</a:t>
            </a:r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0" y="2857502"/>
            <a:ext cx="164307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Không chạm vào những cây có độc</a:t>
            </a:r>
            <a:endParaRPr lang="vi-VN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86710" y="1571618"/>
            <a:ext cx="1214446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Làm thuốc</a:t>
            </a:r>
            <a:endParaRPr lang="vi-VN"/>
          </a:p>
        </p:txBody>
      </p:sp>
      <p:sp>
        <p:nvSpPr>
          <p:cNvPr id="9" name="TextBox 8"/>
          <p:cNvSpPr txBox="1"/>
          <p:nvPr/>
        </p:nvSpPr>
        <p:spPr>
          <a:xfrm>
            <a:off x="8072462" y="2143122"/>
            <a:ext cx="92869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Lấy quả</a:t>
            </a:r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52431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873" r="1852" b="67631"/>
          <a:stretch/>
        </p:blipFill>
        <p:spPr>
          <a:xfrm>
            <a:off x="251520" y="411511"/>
            <a:ext cx="8964488" cy="4731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1500180"/>
            <a:ext cx="92869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Mình</a:t>
            </a:r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642910" y="2143122"/>
            <a:ext cx="85725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Chân </a:t>
            </a:r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8001024" y="3500444"/>
            <a:ext cx="114297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Cho uống</a:t>
            </a:r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7715240" y="2643188"/>
            <a:ext cx="142876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Giữ sạch nơi ở cho động vật</a:t>
            </a:r>
            <a:endParaRPr lang="vi-VN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43900" y="1500180"/>
            <a:ext cx="100010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Giữ nhà</a:t>
            </a:r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8001024" y="2143122"/>
            <a:ext cx="1142976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Bắt chuột</a:t>
            </a:r>
            <a:endParaRPr lang="vi-VN"/>
          </a:p>
        </p:txBody>
      </p:sp>
      <p:sp>
        <p:nvSpPr>
          <p:cNvPr id="9" name="TextBox 8"/>
          <p:cNvSpPr txBox="1"/>
          <p:nvPr/>
        </p:nvSpPr>
        <p:spPr>
          <a:xfrm>
            <a:off x="357158" y="2714626"/>
            <a:ext cx="2071702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Không lên chọc phá</a:t>
            </a: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3214692"/>
            <a:ext cx="2000264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Không động vào côn trùng</a:t>
            </a:r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7049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9" grpId="1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11510"/>
            <a:ext cx="6192688" cy="4680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3928" y="2139702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701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50" y="1999479"/>
            <a:ext cx="3877499" cy="1144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544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1" y="411510"/>
            <a:ext cx="363580" cy="3853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8391" y="319851"/>
            <a:ext cx="8021470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vệ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trồng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nuôi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18391" y="1181698"/>
            <a:ext cx="8208909" cy="2604498"/>
            <a:chOff x="718391" y="1181698"/>
            <a:chExt cx="8208909" cy="3168352"/>
          </a:xfrm>
        </p:grpSpPr>
        <p:grpSp>
          <p:nvGrpSpPr>
            <p:cNvPr id="7" name="Group 6"/>
            <p:cNvGrpSpPr/>
            <p:nvPr/>
          </p:nvGrpSpPr>
          <p:grpSpPr>
            <a:xfrm>
              <a:off x="718391" y="1181698"/>
              <a:ext cx="8208909" cy="3168352"/>
              <a:chOff x="611560" y="1347612"/>
              <a:chExt cx="8208909" cy="3168352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611560" y="1347612"/>
                <a:ext cx="8208909" cy="3168352"/>
                <a:chOff x="3779911" y="2094187"/>
                <a:chExt cx="2664297" cy="927192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83942" t="40200" r="10529" b="44400"/>
                <a:stretch/>
              </p:blipFill>
              <p:spPr>
                <a:xfrm flipH="1">
                  <a:off x="3779911" y="2094187"/>
                  <a:ext cx="2664297" cy="927192"/>
                </a:xfrm>
                <a:prstGeom prst="rect">
                  <a:avLst/>
                </a:prstGeom>
              </p:spPr>
            </p:pic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41430" t="40200" r="18856" b="44400"/>
                <a:stretch/>
              </p:blipFill>
              <p:spPr>
                <a:xfrm>
                  <a:off x="4901721" y="2160775"/>
                  <a:ext cx="1449005" cy="792088"/>
                </a:xfrm>
                <a:prstGeom prst="rect">
                  <a:avLst/>
                </a:prstGeom>
              </p:spPr>
            </p:pic>
          </p:grpSp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6449" t="40200" r="59284" b="44400"/>
              <a:stretch/>
            </p:blipFill>
            <p:spPr>
              <a:xfrm>
                <a:off x="611560" y="1575154"/>
                <a:ext cx="2727917" cy="2706682"/>
              </a:xfrm>
              <a:prstGeom prst="rect">
                <a:avLst/>
              </a:prstGeom>
            </p:spPr>
          </p:pic>
        </p:grpSp>
        <p:sp>
          <p:nvSpPr>
            <p:cNvPr id="12" name="Oval 11"/>
            <p:cNvSpPr/>
            <p:nvPr/>
          </p:nvSpPr>
          <p:spPr>
            <a:xfrm>
              <a:off x="1961052" y="3460726"/>
              <a:ext cx="432048" cy="432048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0093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  <a:endPara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209524" y="3473166"/>
              <a:ext cx="432048" cy="421335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0093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  <a:endPara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85786" y="3786196"/>
            <a:ext cx="83343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việc cần làm để chăm sóc bảo vệ cây trồng, vật nuôi:</a:t>
            </a:r>
          </a:p>
          <a:p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+ Đối với cây trồng: Tưới nước, nhổ cỏ, bắt sâu, bón phân, tỉa lá úa</a:t>
            </a:r>
          </a:p>
          <a:p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+ Đối với vật nuôi: Cho vật nuôi ăn, uống, tắm cho vật nuôi, giữ sạch nơi ở của vật </a:t>
            </a:r>
          </a:p>
          <a:p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uôi và giữ ấm cơ thể vật nuôi</a:t>
            </a:r>
            <a:endParaRPr lang="vi-VN" b="1" i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320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14" y="1519311"/>
            <a:ext cx="363580" cy="3853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6994" y="1419622"/>
            <a:ext cx="8417006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582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827584" y="339502"/>
            <a:ext cx="8136904" cy="4752528"/>
            <a:chOff x="827584" y="339502"/>
            <a:chExt cx="8136904" cy="4752528"/>
          </a:xfrm>
        </p:grpSpPr>
        <p:grpSp>
          <p:nvGrpSpPr>
            <p:cNvPr id="16" name="Group 15"/>
            <p:cNvGrpSpPr/>
            <p:nvPr/>
          </p:nvGrpSpPr>
          <p:grpSpPr>
            <a:xfrm>
              <a:off x="827584" y="339502"/>
              <a:ext cx="8136904" cy="3075806"/>
              <a:chOff x="2051720" y="-299568"/>
              <a:chExt cx="6264696" cy="3756563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4476" t="58400" r="660" b="19201"/>
              <a:stretch/>
            </p:blipFill>
            <p:spPr>
              <a:xfrm>
                <a:off x="2051720" y="-299568"/>
                <a:ext cx="6264696" cy="374441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23127" t="75200" r="57630" b="21737"/>
              <a:stretch/>
            </p:blipFill>
            <p:spPr>
              <a:xfrm>
                <a:off x="3654318" y="2754918"/>
                <a:ext cx="1085673" cy="702077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4476" t="63862" r="63815" b="20843"/>
              <a:stretch/>
            </p:blipFill>
            <p:spPr>
              <a:xfrm>
                <a:off x="2051720" y="180630"/>
                <a:ext cx="1602598" cy="3276365"/>
              </a:xfrm>
              <a:prstGeom prst="rect">
                <a:avLst/>
              </a:prstGeom>
            </p:spPr>
          </p:pic>
        </p:grpSp>
        <p:sp>
          <p:nvSpPr>
            <p:cNvPr id="10" name="Rounded Rectangle 9"/>
            <p:cNvSpPr/>
            <p:nvPr/>
          </p:nvSpPr>
          <p:spPr>
            <a:xfrm>
              <a:off x="1086748" y="3363838"/>
              <a:ext cx="7877740" cy="1728192"/>
            </a:xfrm>
            <a:prstGeom prst="roundRect">
              <a:avLst/>
            </a:prstGeom>
            <a:solidFill>
              <a:srgbClr val="99CC00"/>
            </a:solidFill>
            <a:ln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Gọi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xung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quanh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phận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Nêu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lợi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ích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cách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chăm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sóc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bảo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vệ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trồng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nuôi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432955" y="2931790"/>
              <a:ext cx="2952328" cy="576064"/>
            </a:xfrm>
            <a:prstGeom prst="rect">
              <a:avLst/>
            </a:prstGeom>
            <a:solidFill>
              <a:srgbClr val="009349"/>
            </a:solidFill>
            <a:ln>
              <a:solidFill>
                <a:srgbClr val="0093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Bây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giờ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</a:t>
              </a:r>
              <a:endPara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72920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238" y="666988"/>
            <a:ext cx="3809524" cy="3809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206769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622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97" y="1875633"/>
            <a:ext cx="5372005" cy="13922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673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39" t="23400" b="44400"/>
          <a:stretch/>
        </p:blipFill>
        <p:spPr>
          <a:xfrm>
            <a:off x="395536" y="1059582"/>
            <a:ext cx="8640960" cy="403244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23528" y="452418"/>
            <a:ext cx="6840760" cy="463148"/>
            <a:chOff x="323528" y="452418"/>
            <a:chExt cx="6840760" cy="46314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4615" t="16400" r="34637" b="80280"/>
            <a:stretch/>
          </p:blipFill>
          <p:spPr>
            <a:xfrm>
              <a:off x="755576" y="480687"/>
              <a:ext cx="6408712" cy="43487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499071"/>
              <a:ext cx="372363" cy="385395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827584" y="452418"/>
              <a:ext cx="59766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trò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Đây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Con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52341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cay-phuong-vi-tai-ha-no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28" name="AutoShape 4" descr="cay-phuong-vi-tai-ha-no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9" name="Picture 5" descr="C:\Users\Administrator\Downloads\cay-phuong-vi-tai-ha-no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28610"/>
            <a:ext cx="5857916" cy="36433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86116" y="4286262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Cây phượng vĩ</a:t>
            </a:r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Administrator\Downloads\image7-1605840145-80-width640height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28625"/>
            <a:ext cx="6096000" cy="39290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488" y="4357700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Cây hoa hồng</a:t>
            </a:r>
            <a:endParaRPr lang="vi-VN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7620" y="4071948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Con trâu</a:t>
            </a:r>
            <a:endParaRPr lang="vi-VN" sz="2800"/>
          </a:p>
        </p:txBody>
      </p:sp>
      <p:pic>
        <p:nvPicPr>
          <p:cNvPr id="14338" name="Picture 2" descr="https://media5.picsearch.com/is?uB5AXQrIyncT13Ffrce4sQHnO2zEcx96Towjd6W6PZ4&amp;height=2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71486"/>
            <a:ext cx="6000792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upload.wikimedia.org/wikipedia/commons/thumb/b/be/Pygoscelis_papua.jpg/88px-Pygoscelis_papu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9" name="Picture 5" descr="https://media2.picsearch.com/is?mPP6DfDG9hKDlM9_BxhrhAPujKsn42He9o_J0yiie7U&amp;height=2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00048"/>
            <a:ext cx="5286412" cy="32861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00298" y="4143386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Chim cánh cụt</a:t>
            </a:r>
            <a:endParaRPr lang="vi-VN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https://upload.wikimedia.org/wikipedia/commons/thumb/0/02/Giraffe_Ithala_KZN_South_Africa_Luca_Galuzzi_2004.JPG/300px-Giraffe_Ithala_KZN_South_Africa_Luca_Galuzzi_20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5843" name="Picture 3" descr="C:\Users\Administrator\Downloads\300px-Giraffe_Ithala_KZN_South_Africa_Luca_Galuzzi_2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500048"/>
            <a:ext cx="4643470" cy="35004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14612" y="4214824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Con hươu cao cổ</a:t>
            </a:r>
            <a:endParaRPr lang="vi-VN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1059</TotalTime>
  <Words>243</Words>
  <Application>Microsoft Office PowerPoint</Application>
  <PresentationFormat>On-screen Show (16:9)</PresentationFormat>
  <Paragraphs>42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Times New Roman</vt:lpstr>
      <vt:lpstr>Arial-Rounded</vt:lpstr>
      <vt:lpstr>Calibri</vt:lpstr>
      <vt:lpstr>Lato</vt:lpstr>
      <vt:lpstr>iCiel Panton Black</vt:lpstr>
      <vt:lpstr>Office Theme</vt:lpstr>
      <vt:lpstr>CHỦ ĐỀ 4: THỰC VẬT VÀ ĐỘNG VẬT Bài 19:  Ôn tập chủ đề Thực vật và động vật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A</cp:lastModifiedBy>
  <cp:revision>65</cp:revision>
  <dcterms:created xsi:type="dcterms:W3CDTF">2020-04-28T02:36:50Z</dcterms:created>
  <dcterms:modified xsi:type="dcterms:W3CDTF">2021-02-23T06:56:18Z</dcterms:modified>
</cp:coreProperties>
</file>