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60" r:id="rId6"/>
    <p:sldId id="261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23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GIF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23.xml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GIF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23.xml"/><Relationship Id="rId16" Type="http://schemas.openxmlformats.org/officeDocument/2006/relationships/image" Target="../media/image19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GIF"/><Relationship Id="rId12" Type="http://schemas.openxmlformats.org/officeDocument/2006/relationships/image" Target="../media/image18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330" y="530860"/>
            <a:ext cx="11017885" cy="562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60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70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90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80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495490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Con bao nhiêu củ cà rốt?</a:t>
            </a:r>
            <a:endParaRPr lang="vi-VN" sz="3735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2" name="Picture 1" descr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5130" y="583565"/>
            <a:ext cx="4083685" cy="235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30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50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40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60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474789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quả trứng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7615" y="1708785"/>
            <a:ext cx="479234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50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60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70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80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599059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chiếc chìa khóa?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5130" y="937895"/>
            <a:ext cx="4167505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176" y="1946419"/>
            <a:ext cx="5513534" cy="2690236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Chục và đơn vị</a:t>
            </a:r>
            <a:endParaRPr lang="en-US" sz="9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73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0"/>
            <a:ext cx="10789285" cy="312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3125470"/>
            <a:ext cx="1078928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020" y="364490"/>
            <a:ext cx="11254740" cy="55702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54820" y="116205"/>
            <a:ext cx="2640330" cy="1026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6 chục que tính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61070" y="5584825"/>
            <a:ext cx="2640330" cy="1026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8 chục cái bát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35" y="365125"/>
            <a:ext cx="10997565" cy="397891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82130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60819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499100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39000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8183880" y="2576195"/>
            <a:ext cx="90614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80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Presentation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Times New Roman</vt:lpstr>
      <vt:lpstr>1_Office Theme</vt:lpstr>
      <vt:lpstr>2_Office Theme</vt:lpstr>
      <vt:lpstr>3_Office Theme</vt:lpstr>
      <vt:lpstr>CHÀO MỪNG CÁC CON ĐẾN VỚI TIẾT HỌC VẦN</vt:lpstr>
      <vt:lpstr>PowerPoint 演示文稿</vt:lpstr>
      <vt:lpstr>PowerPoint 演示文稿</vt:lpstr>
      <vt:lpstr>PowerPoint 演示文稿</vt:lpstr>
      <vt:lpstr>Thư giãn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VẦN</dc:title>
  <dc:creator/>
  <cp:lastModifiedBy>toanbh</cp:lastModifiedBy>
  <cp:revision>2</cp:revision>
  <dcterms:created xsi:type="dcterms:W3CDTF">2020-10-05T03:48:11Z</dcterms:created>
  <dcterms:modified xsi:type="dcterms:W3CDTF">2020-10-05T03:49:48Z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