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708" r:id="rId3"/>
  </p:sldMasterIdLst>
  <p:sldIdLst>
    <p:sldId id="257" r:id="rId4"/>
    <p:sldId id="270" r:id="rId5"/>
    <p:sldId id="271" r:id="rId6"/>
    <p:sldId id="277" r:id="rId7"/>
    <p:sldId id="279" r:id="rId8"/>
    <p:sldId id="272" r:id="rId9"/>
    <p:sldId id="273" r:id="rId10"/>
    <p:sldId id="280" r:id="rId11"/>
    <p:sldId id="281" r:id="rId12"/>
    <p:sldId id="274" r:id="rId13"/>
    <p:sldId id="275" r:id="rId14"/>
    <p:sldId id="276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2481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3949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5963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B15D63-A407-46BF-90A4-6E625821C91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2/3/2021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FD379B-261A-459A-83F2-C802935B633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31504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B15D63-A407-46BF-90A4-6E625821C91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2/3/2021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FD379B-261A-459A-83F2-C802935B633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00366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B15D63-A407-46BF-90A4-6E625821C91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2/3/2021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FD379B-261A-459A-83F2-C802935B633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0803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B15D63-A407-46BF-90A4-6E625821C91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2/3/2021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FD379B-261A-459A-83F2-C802935B633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3057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B15D63-A407-46BF-90A4-6E625821C91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2/3/2021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FD379B-261A-459A-83F2-C802935B633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61080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B15D63-A407-46BF-90A4-6E625821C91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2/3/2021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FD379B-261A-459A-83F2-C802935B633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3590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B15D63-A407-46BF-90A4-6E625821C91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2/3/2021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FD379B-261A-459A-83F2-C802935B633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17647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B15D63-A407-46BF-90A4-6E625821C91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2/3/2021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FD379B-261A-459A-83F2-C802935B633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6349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93172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B15D63-A407-46BF-90A4-6E625821C91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2/3/2021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FD379B-261A-459A-83F2-C802935B633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79864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B15D63-A407-46BF-90A4-6E625821C91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2/3/2021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FD379B-261A-459A-83F2-C802935B633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54113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B15D63-A407-46BF-90A4-6E625821C91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2/3/2021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FD379B-261A-459A-83F2-C802935B633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29137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B15D63-A407-46BF-90A4-6E625821C91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2/3/2021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FD379B-261A-459A-83F2-C802935B633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48597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B15D63-A407-46BF-90A4-6E625821C91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2/3/2021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FD379B-261A-459A-83F2-C802935B633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18433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B15D63-A407-46BF-90A4-6E625821C91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2/3/2021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FD379B-261A-459A-83F2-C802935B633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3979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B15D63-A407-46BF-90A4-6E625821C91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2/3/2021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FD379B-261A-459A-83F2-C802935B633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97373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B15D63-A407-46BF-90A4-6E625821C91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2/3/2021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FD379B-261A-459A-83F2-C802935B633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6078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B15D63-A407-46BF-90A4-6E625821C91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2/3/2021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FD379B-261A-459A-83F2-C802935B633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02211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B15D63-A407-46BF-90A4-6E625821C91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2/3/2021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FD379B-261A-459A-83F2-C802935B633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6636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73553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B15D63-A407-46BF-90A4-6E625821C91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2/3/2021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FD379B-261A-459A-83F2-C802935B633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08690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B15D63-A407-46BF-90A4-6E625821C91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2/3/2021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FD379B-261A-459A-83F2-C802935B633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20765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B15D63-A407-46BF-90A4-6E625821C91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2/3/2021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FD379B-261A-459A-83F2-C802935B633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40851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B15D63-A407-46BF-90A4-6E625821C91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2/3/2021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FD379B-261A-459A-83F2-C802935B633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9991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0182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5617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7225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3386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6754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1122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4371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B15D63-A407-46BF-90A4-6E625821C91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2/3/2021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FD379B-261A-459A-83F2-C802935B633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007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B15D63-A407-46BF-90A4-6E625821C91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2/3/2021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FD379B-261A-459A-83F2-C802935B633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7318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97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5470" y="2717073"/>
            <a:ext cx="7381060" cy="1445623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CHÀO MỪNG CÁC CON ĐẾN VỚI TIẾT TOÁN</a:t>
            </a:r>
          </a:p>
        </p:txBody>
      </p:sp>
    </p:spTree>
    <p:extLst>
      <p:ext uri="{BB962C8B-B14F-4D97-AF65-F5344CB8AC3E}">
        <p14:creationId xmlns:p14="http://schemas.microsoft.com/office/powerpoint/2010/main" xmlns="" val="385222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188720"/>
            <a:ext cx="10591800" cy="38309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762" y="1097280"/>
            <a:ext cx="10658475" cy="4027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4892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270" y="1120141"/>
            <a:ext cx="10336529" cy="337947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874770" y="4686300"/>
            <a:ext cx="4537710" cy="10401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47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3567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" y="476250"/>
            <a:ext cx="10919460" cy="51054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160520" y="5581650"/>
            <a:ext cx="4537710" cy="10401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48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580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249646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92985"/>
            <a:ext cx="10515600" cy="3884295"/>
          </a:xfrm>
        </p:spPr>
        <p:txBody>
          <a:bodyPr/>
          <a:lstStyle/>
          <a:p>
            <a:pPr marL="0" indent="0" algn="ctr">
              <a:buNone/>
            </a:pP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Các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số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có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2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chữ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số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/>
            </a:r>
            <a:br>
              <a:rPr lang="en-US" sz="60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</a:b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(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Từ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41 </a:t>
            </a:r>
            <a:r>
              <a:rPr lang="en-US" sz="6000" b="1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đến</a:t>
            </a:r>
            <a:r>
              <a:rPr lang="en-US" sz="6000" b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70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)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xmlns="" val="371414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553" y="195942"/>
            <a:ext cx="10984229" cy="5891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5896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6" name="Picture 2" descr="C:\Users\Administrator\Downloads\dea15a58c7fb37a56ee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41622" y="3479074"/>
            <a:ext cx="9287690" cy="2155349"/>
          </a:xfrm>
          <a:prstGeom prst="rect">
            <a:avLst/>
          </a:prstGeom>
          <a:noFill/>
        </p:spPr>
      </p:pic>
      <p:pic>
        <p:nvPicPr>
          <p:cNvPr id="1027" name="Picture 3" descr="C:\Users\Administrator\Downloads\86e13e1ea3bd53e30aa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4217" y="0"/>
            <a:ext cx="9379132" cy="263718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49086" y="2569217"/>
            <a:ext cx="33571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bốn mươi sáu</a:t>
            </a:r>
          </a:p>
          <a:p>
            <a:pPr algn="ctr"/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46</a:t>
            </a:r>
            <a:endParaRPr lang="vi-VN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41705" y="2531165"/>
            <a:ext cx="29949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năm mươi mốt</a:t>
            </a:r>
          </a:p>
          <a:p>
            <a:pPr algn="ctr"/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51</a:t>
            </a:r>
            <a:endParaRPr lang="vi-VN" sz="3200"/>
          </a:p>
        </p:txBody>
      </p:sp>
      <p:sp>
        <p:nvSpPr>
          <p:cNvPr id="8" name="TextBox 7"/>
          <p:cNvSpPr txBox="1"/>
          <p:nvPr/>
        </p:nvSpPr>
        <p:spPr>
          <a:xfrm>
            <a:off x="1550504" y="5565913"/>
            <a:ext cx="26371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năm mươi tư</a:t>
            </a:r>
          </a:p>
          <a:p>
            <a:pPr algn="ctr"/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54</a:t>
            </a:r>
            <a:endParaRPr lang="vi-VN" sz="3200"/>
          </a:p>
        </p:txBody>
      </p:sp>
      <p:sp>
        <p:nvSpPr>
          <p:cNvPr id="9" name="TextBox 8"/>
          <p:cNvSpPr txBox="1"/>
          <p:nvPr/>
        </p:nvSpPr>
        <p:spPr>
          <a:xfrm>
            <a:off x="7235687" y="5565913"/>
            <a:ext cx="31672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sáu mươi năm</a:t>
            </a:r>
          </a:p>
          <a:p>
            <a:pPr algn="ctr"/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65</a:t>
            </a:r>
            <a:endParaRPr lang="vi-VN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Dãy số có hai chữ số từ 40 đến 70:</a:t>
            </a:r>
            <a:endParaRPr lang="vi-VN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400" b="1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4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41, 42, 43, 44, 45, 46, 47, 48, 49, 50.</a:t>
            </a:r>
          </a:p>
          <a:p>
            <a:pPr>
              <a:buNone/>
            </a:pPr>
            <a:endParaRPr lang="en-US" sz="48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4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51, 52, 53, 54, 55, 56, 57, 58, 59, 60.</a:t>
            </a:r>
          </a:p>
          <a:p>
            <a:pPr>
              <a:buNone/>
            </a:pPr>
            <a:endParaRPr lang="en-US" sz="48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4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 61, 62, 63, 64, 65, 66, 67, 68, 69, 70.</a:t>
            </a:r>
            <a:endParaRPr lang="vi-VN" sz="4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34540" y="3542188"/>
            <a:ext cx="9224010" cy="13612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1" y="123032"/>
            <a:ext cx="10271760" cy="180975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034540" y="2114550"/>
            <a:ext cx="8401050" cy="11201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40, 41, 42, 43, 44, 45, 46, 47, 48, 49, 50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529840" y="4987290"/>
            <a:ext cx="8401050" cy="11201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50, 51, 52, 53, 54, 55, 56, 57, 58, 59, 60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574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8260" y="1690689"/>
            <a:ext cx="9555480" cy="206502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255520" y="3755709"/>
            <a:ext cx="8401050" cy="11201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50, 61, 62, 63, 64, 65, 66, 67, 68, 69, 70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443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703" y="0"/>
            <a:ext cx="10530840" cy="470897"/>
          </a:xfrm>
        </p:spPr>
        <p:txBody>
          <a:bodyPr>
            <a:normAutofit fontScale="90000"/>
          </a:bodyPr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Bài 1: Viết số thích hợp vào chỗ chấm:</a:t>
            </a:r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389" y="535576"/>
            <a:ext cx="11351622" cy="6139543"/>
          </a:xfrm>
        </p:spPr>
        <p:txBody>
          <a:bodyPr>
            <a:normAutofit lnSpcReduction="10000"/>
          </a:bodyPr>
          <a:lstStyle/>
          <a:p>
            <a:pPr marL="457200" indent="-457200">
              <a:buAutoNum type="alphaLcParenR"/>
            </a:pPr>
            <a:r>
              <a:rPr lang="en-US" sz="3000" b="1" smtClean="0">
                <a:latin typeface="Times New Roman" pitchFamily="18" charset="0"/>
                <a:cs typeface="Times New Roman" pitchFamily="18" charset="0"/>
              </a:rPr>
              <a:t>Bốn mươi: </a:t>
            </a:r>
            <a:r>
              <a:rPr lang="en-US" sz="3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40    </a:t>
            </a:r>
            <a:r>
              <a:rPr lang="en-US" sz="3000" b="1" smtClean="0">
                <a:latin typeface="Times New Roman" pitchFamily="18" charset="0"/>
                <a:cs typeface="Times New Roman" pitchFamily="18" charset="0"/>
              </a:rPr>
              <a:t>				Bốn mươi sáu: </a:t>
            </a:r>
            <a:r>
              <a:rPr lang="en-US" sz="3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46</a:t>
            </a:r>
          </a:p>
          <a:p>
            <a:pPr marL="457200" indent="-457200">
              <a:buNone/>
            </a:pPr>
            <a:r>
              <a:rPr lang="en-US" sz="3000" b="1" smtClean="0">
                <a:latin typeface="Times New Roman" pitchFamily="18" charset="0"/>
                <a:cs typeface="Times New Roman" pitchFamily="18" charset="0"/>
              </a:rPr>
              <a:t>	Bốn mươi mốt: </a:t>
            </a:r>
            <a:r>
              <a:rPr lang="en-US" sz="3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41  </a:t>
            </a:r>
            <a:r>
              <a:rPr lang="en-US" sz="3000" b="1" smtClean="0">
                <a:latin typeface="Times New Roman" pitchFamily="18" charset="0"/>
                <a:cs typeface="Times New Roman" pitchFamily="18" charset="0"/>
              </a:rPr>
              <a:t>  			Bốn mươi bảy:</a:t>
            </a:r>
            <a:r>
              <a:rPr lang="en-US" sz="3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47</a:t>
            </a:r>
          </a:p>
          <a:p>
            <a:pPr marL="457200" indent="-457200">
              <a:buNone/>
            </a:pPr>
            <a:r>
              <a:rPr lang="en-US" sz="3000" b="1" smtClean="0">
                <a:latin typeface="Times New Roman" pitchFamily="18" charset="0"/>
                <a:cs typeface="Times New Roman" pitchFamily="18" charset="0"/>
              </a:rPr>
              <a:t>	Bốn mươi hai:</a:t>
            </a:r>
            <a:r>
              <a:rPr lang="en-US" sz="3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42    </a:t>
            </a:r>
            <a:r>
              <a:rPr lang="en-US" sz="3000" b="1" smtClean="0">
                <a:latin typeface="Times New Roman" pitchFamily="18" charset="0"/>
                <a:cs typeface="Times New Roman" pitchFamily="18" charset="0"/>
              </a:rPr>
              <a:t>			Bốn mươi tám: </a:t>
            </a:r>
            <a:r>
              <a:rPr lang="en-US" sz="3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48</a:t>
            </a:r>
          </a:p>
          <a:p>
            <a:pPr marL="457200" indent="-457200">
              <a:buNone/>
            </a:pPr>
            <a:r>
              <a:rPr lang="en-US" sz="3000" b="1" smtClean="0">
                <a:latin typeface="Times New Roman" pitchFamily="18" charset="0"/>
                <a:cs typeface="Times New Roman" pitchFamily="18" charset="0"/>
              </a:rPr>
              <a:t>	Bốn mươi ba: </a:t>
            </a:r>
            <a:r>
              <a:rPr lang="en-US" sz="3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43</a:t>
            </a:r>
            <a:r>
              <a:rPr lang="en-US" sz="3000" b="1" smtClean="0">
                <a:latin typeface="Times New Roman" pitchFamily="18" charset="0"/>
                <a:cs typeface="Times New Roman" pitchFamily="18" charset="0"/>
              </a:rPr>
              <a:t>    			Bốn mươi chín: </a:t>
            </a:r>
            <a:r>
              <a:rPr lang="en-US" sz="3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49</a:t>
            </a:r>
          </a:p>
          <a:p>
            <a:pPr marL="457200" indent="-457200">
              <a:buNone/>
            </a:pPr>
            <a:r>
              <a:rPr lang="en-US" sz="3000" b="1" smtClean="0">
                <a:latin typeface="Times New Roman" pitchFamily="18" charset="0"/>
                <a:cs typeface="Times New Roman" pitchFamily="18" charset="0"/>
              </a:rPr>
              <a:t>	Bốn mươi tư: </a:t>
            </a:r>
            <a:r>
              <a:rPr lang="en-US" sz="3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44</a:t>
            </a:r>
            <a:r>
              <a:rPr lang="en-US" sz="3000" b="1" smtClean="0">
                <a:latin typeface="Times New Roman" pitchFamily="18" charset="0"/>
                <a:cs typeface="Times New Roman" pitchFamily="18" charset="0"/>
              </a:rPr>
              <a:t>    			Năm </a:t>
            </a:r>
            <a:r>
              <a:rPr lang="en-US" sz="3000" b="1" smtClean="0"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3000" b="1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</a:p>
          <a:p>
            <a:pPr marL="457200" indent="-457200">
              <a:buNone/>
            </a:pPr>
            <a:r>
              <a:rPr lang="en-US" sz="3000" b="1" smtClean="0">
                <a:latin typeface="Times New Roman" pitchFamily="18" charset="0"/>
                <a:cs typeface="Times New Roman" pitchFamily="18" charset="0"/>
              </a:rPr>
              <a:t>	Bốn mươi lăm: </a:t>
            </a:r>
            <a:r>
              <a:rPr lang="en-US" sz="3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45</a:t>
            </a:r>
          </a:p>
          <a:p>
            <a:pPr marL="457200" indent="-457200">
              <a:buNone/>
            </a:pPr>
            <a:endParaRPr lang="en-US" sz="3000" b="1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r>
              <a:rPr lang="en-US" sz="3000" b="1" smtClean="0">
                <a:latin typeface="Times New Roman" pitchFamily="18" charset="0"/>
                <a:cs typeface="Times New Roman" pitchFamily="18" charset="0"/>
              </a:rPr>
              <a:t>b) Năm mươi: </a:t>
            </a:r>
            <a:r>
              <a:rPr lang="en-US" sz="3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en-US" sz="3000" b="1" smtClean="0">
                <a:latin typeface="Times New Roman" pitchFamily="18" charset="0"/>
                <a:cs typeface="Times New Roman" pitchFamily="18" charset="0"/>
              </a:rPr>
              <a:t>  				Năm mươi sáu:</a:t>
            </a:r>
            <a:r>
              <a:rPr lang="en-US" sz="3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56</a:t>
            </a:r>
          </a:p>
          <a:p>
            <a:pPr marL="457200" indent="-457200">
              <a:buNone/>
            </a:pPr>
            <a:r>
              <a:rPr lang="en-US" sz="3000" b="1" smtClean="0">
                <a:latin typeface="Times New Roman" pitchFamily="18" charset="0"/>
                <a:cs typeface="Times New Roman" pitchFamily="18" charset="0"/>
              </a:rPr>
              <a:t>	Năm mươi mốt: </a:t>
            </a:r>
            <a:r>
              <a:rPr lang="en-US" sz="3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51</a:t>
            </a:r>
            <a:r>
              <a:rPr lang="en-US" sz="3000" b="1" smtClean="0">
                <a:latin typeface="Times New Roman" pitchFamily="18" charset="0"/>
                <a:cs typeface="Times New Roman" pitchFamily="18" charset="0"/>
              </a:rPr>
              <a:t>  			Năm mươi bảy: </a:t>
            </a:r>
            <a:r>
              <a:rPr lang="en-US" sz="3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57</a:t>
            </a:r>
          </a:p>
          <a:p>
            <a:pPr marL="457200" indent="-457200">
              <a:buNone/>
            </a:pPr>
            <a:r>
              <a:rPr lang="en-US" sz="3000" b="1" smtClean="0">
                <a:latin typeface="Times New Roman" pitchFamily="18" charset="0"/>
                <a:cs typeface="Times New Roman" pitchFamily="18" charset="0"/>
              </a:rPr>
              <a:t>	Năm mươi hai: </a:t>
            </a:r>
            <a:r>
              <a:rPr lang="en-US" sz="3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52</a:t>
            </a:r>
            <a:r>
              <a:rPr lang="en-US" sz="3000" b="1" smtClean="0">
                <a:latin typeface="Times New Roman" pitchFamily="18" charset="0"/>
                <a:cs typeface="Times New Roman" pitchFamily="18" charset="0"/>
              </a:rPr>
              <a:t>  			Năm mươi tám: </a:t>
            </a:r>
            <a:r>
              <a:rPr lang="en-US" sz="3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58</a:t>
            </a:r>
          </a:p>
          <a:p>
            <a:pPr marL="457200" indent="-457200">
              <a:buNone/>
            </a:pPr>
            <a:r>
              <a:rPr lang="en-US" sz="3000" b="1" smtClean="0">
                <a:latin typeface="Times New Roman" pitchFamily="18" charset="0"/>
                <a:cs typeface="Times New Roman" pitchFamily="18" charset="0"/>
              </a:rPr>
              <a:t>	Năm mươi ba: </a:t>
            </a:r>
            <a:r>
              <a:rPr lang="en-US" sz="3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53</a:t>
            </a:r>
            <a:r>
              <a:rPr lang="en-US" sz="3000" b="1" smtClean="0">
                <a:latin typeface="Times New Roman" pitchFamily="18" charset="0"/>
                <a:cs typeface="Times New Roman" pitchFamily="18" charset="0"/>
              </a:rPr>
              <a:t>  			Năm mươi chín: </a:t>
            </a:r>
            <a:r>
              <a:rPr lang="en-US" sz="3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59</a:t>
            </a:r>
          </a:p>
          <a:p>
            <a:pPr marL="457200" indent="-457200">
              <a:buNone/>
            </a:pPr>
            <a:r>
              <a:rPr lang="en-US" sz="3000" b="1" smtClean="0">
                <a:latin typeface="Times New Roman" pitchFamily="18" charset="0"/>
                <a:cs typeface="Times New Roman" pitchFamily="18" charset="0"/>
              </a:rPr>
              <a:t>	Năm mươi tư: </a:t>
            </a:r>
            <a:r>
              <a:rPr lang="en-US" sz="3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54</a:t>
            </a:r>
            <a:r>
              <a:rPr lang="en-US" sz="3000" b="1" smtClean="0">
                <a:latin typeface="Times New Roman" pitchFamily="18" charset="0"/>
                <a:cs typeface="Times New Roman" pitchFamily="18" charset="0"/>
              </a:rPr>
              <a:t>  			Sáu </a:t>
            </a:r>
            <a:r>
              <a:rPr lang="en-US" sz="3000" b="1" smtClean="0"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3000" b="1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60</a:t>
            </a:r>
          </a:p>
          <a:p>
            <a:pPr marL="457200" indent="-457200">
              <a:buNone/>
            </a:pPr>
            <a:r>
              <a:rPr lang="en-US" sz="3000" b="1" smtClean="0">
                <a:latin typeface="Times New Roman" pitchFamily="18" charset="0"/>
                <a:cs typeface="Times New Roman" pitchFamily="18" charset="0"/>
              </a:rPr>
              <a:t>	Năm mươi lăm: </a:t>
            </a:r>
            <a:r>
              <a:rPr lang="en-US" sz="3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55</a:t>
            </a:r>
            <a:r>
              <a:rPr lang="en-US" sz="3000" b="1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457200" indent="-457200">
              <a:buNone/>
            </a:pPr>
            <a:endParaRPr lang="en-US" smtClean="0"/>
          </a:p>
          <a:p>
            <a:pPr marL="457200" indent="-457200">
              <a:buNone/>
            </a:pPr>
            <a:endParaRPr lang="en-US" smtClean="0"/>
          </a:p>
          <a:p>
            <a:pPr marL="457200" indent="-457200">
              <a:buNone/>
            </a:pPr>
            <a:endParaRPr lang="vi-VN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246"/>
            <a:ext cx="10530840" cy="601525"/>
          </a:xfrm>
        </p:spPr>
        <p:txBody>
          <a:bodyPr/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Bài 1: Viết số thích hợp vào chỗ chấm: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03" y="872036"/>
            <a:ext cx="10515600" cy="4351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c) 	Sáu mươi: </a:t>
            </a:r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60  </a:t>
            </a:r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 				Sáu mươi sáu: </a:t>
            </a:r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66</a:t>
            </a:r>
          </a:p>
          <a:p>
            <a:pPr>
              <a:buNone/>
            </a:pPr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	Sáu mươi mốt: </a:t>
            </a:r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61 </a:t>
            </a:r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  		Sáu mươi bảy: </a:t>
            </a:r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67</a:t>
            </a:r>
          </a:p>
          <a:p>
            <a:pPr>
              <a:buNone/>
            </a:pPr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		Sáu mươi hai:</a:t>
            </a:r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62   </a:t>
            </a:r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			Sáu mươi tám: </a:t>
            </a:r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68</a:t>
            </a:r>
          </a:p>
          <a:p>
            <a:pPr>
              <a:buNone/>
            </a:pPr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		Sáu mươi ba: </a:t>
            </a:r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63 </a:t>
            </a:r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  			Sáu mươi chín: </a:t>
            </a:r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69</a:t>
            </a:r>
          </a:p>
          <a:p>
            <a:pPr>
              <a:buNone/>
            </a:pPr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		Sáu mươi tư: </a:t>
            </a:r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64</a:t>
            </a:r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  			Bảy </a:t>
            </a:r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70</a:t>
            </a:r>
          </a:p>
          <a:p>
            <a:pPr>
              <a:buNone/>
            </a:pPr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		Sáu mươi lăm: </a:t>
            </a:r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65</a:t>
            </a:r>
            <a:endParaRPr lang="vi-VN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184</Words>
  <Application>Microsoft Office PowerPoint</Application>
  <PresentationFormat>Custom</PresentationFormat>
  <Paragraphs>43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1_Office Theme</vt:lpstr>
      <vt:lpstr>2_Office Theme</vt:lpstr>
      <vt:lpstr>5_Office Theme</vt:lpstr>
      <vt:lpstr>CHÀO MỪNG CÁC CON ĐẾN VỚI TIẾT TOÁN</vt:lpstr>
      <vt:lpstr>Slide 2</vt:lpstr>
      <vt:lpstr>Slide 3</vt:lpstr>
      <vt:lpstr>Slide 4</vt:lpstr>
      <vt:lpstr>Dãy số có hai chữ số từ 40 đến 70:</vt:lpstr>
      <vt:lpstr>Slide 6</vt:lpstr>
      <vt:lpstr>Slide 7</vt:lpstr>
      <vt:lpstr>Bài 1: Viết số thích hợp vào chỗ chấm:</vt:lpstr>
      <vt:lpstr>Bài 1: Viết số thích hợp vào chỗ chấm:</vt:lpstr>
      <vt:lpstr>Slide 10</vt:lpstr>
      <vt:lpstr>Slide 11</vt:lpstr>
      <vt:lpstr>Slide 12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CON ĐẾN VỚI TIẾT TOÁN</dc:title>
  <dc:creator>Admin</dc:creator>
  <cp:lastModifiedBy>A</cp:lastModifiedBy>
  <cp:revision>12</cp:revision>
  <dcterms:created xsi:type="dcterms:W3CDTF">2020-10-05T14:38:40Z</dcterms:created>
  <dcterms:modified xsi:type="dcterms:W3CDTF">2021-02-03T15:22:37Z</dcterms:modified>
</cp:coreProperties>
</file>