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mp3" ContentType="audio/mp3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57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65" r:id="rId14"/>
    <p:sldId id="266" r:id="rId15"/>
    <p:sldId id="275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3.gif"/><Relationship Id="rId7" Type="http://schemas.microsoft.com/office/2007/relationships/hdphoto" Target="../media/image7.wdp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image5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image7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image5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image7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image5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microsoft.com/office/2007/relationships/hdphoto" Target="../media/image7.wdp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Dãy số có hai chữ số từ 21 đến 40:</a:t>
            </a:r>
            <a:endParaRPr lang="vi-VN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21, 22, 23, 24, 25, 26, 27, 28, 29, 30.</a:t>
            </a:r>
          </a:p>
          <a:p>
            <a:pPr>
              <a:buNone/>
            </a:pPr>
            <a:endParaRPr lang="en-US" sz="4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31,32, 33, 34, 35, 36, 37, 38, 39, 40.</a:t>
            </a:r>
            <a:endParaRPr lang="vi-VN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4961" y="1402443"/>
            <a:ext cx="9839960" cy="428815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2036445" y="4582795"/>
            <a:ext cx="829945" cy="799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22</a:t>
            </a:r>
          </a:p>
        </p:txBody>
      </p:sp>
      <p:sp>
        <p:nvSpPr>
          <p:cNvPr id="6" name="Rectangles 5"/>
          <p:cNvSpPr/>
          <p:nvPr/>
        </p:nvSpPr>
        <p:spPr>
          <a:xfrm>
            <a:off x="5588635" y="4582795"/>
            <a:ext cx="829945" cy="799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24</a:t>
            </a:r>
          </a:p>
        </p:txBody>
      </p:sp>
      <p:sp>
        <p:nvSpPr>
          <p:cNvPr id="7" name="Rectangles 6"/>
          <p:cNvSpPr/>
          <p:nvPr/>
        </p:nvSpPr>
        <p:spPr>
          <a:xfrm>
            <a:off x="9089390" y="4582795"/>
            <a:ext cx="829945" cy="799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835" y="364490"/>
            <a:ext cx="10514965" cy="18199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63140" y="2364740"/>
            <a:ext cx="7649845" cy="13576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20, 21, 22, 23, 24, 25, 26, 27, 28, 29, 30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60" y="3923030"/>
            <a:ext cx="8768715" cy="154749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36495" y="5283200"/>
            <a:ext cx="7649845" cy="13576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30, 31, 32, 33, 34, 35, 36, 37, 38, 39, 40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6" y="1"/>
            <a:ext cx="10504715" cy="666206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Bài 2: Viết các số thích hợp vào chỗ chấm (theo mẫu)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679269"/>
            <a:ext cx="11665132" cy="5982788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lphaLcParenR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Hai mươi: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						Hai mươi sáu: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Hai mươi mốt: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					Hai mươi bảy: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  <a:p>
            <a:pPr marL="457200" indent="-457200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Hai mươi hai: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					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mươi tám: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  <a:p>
            <a:pPr marL="457200" indent="-457200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Hai mươi ba: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					Hai mươi chín: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  <a:p>
            <a:pPr marL="457200" indent="-457200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Hai mươi tư: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					 Ba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457200" indent="-457200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Hai mươi năm: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  <a:p>
            <a:pPr marL="457200" indent="-457200">
              <a:buNone/>
            </a:pP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Ba mươi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						ba mươi sáu: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  <a:p>
            <a:pPr marL="457200" indent="-457200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Ba mươi mốt: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					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mươi bảy: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  <a:p>
            <a:pPr marL="457200" indent="-457200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Ba mươ hai: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32 	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				ba mươi tám: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  <a:p>
            <a:pPr marL="457200" indent="-457200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Ba mươi ba: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						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mươi chín: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  <a:p>
            <a:pPr marL="457200" indent="-457200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Ba mươi tư: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						 bốn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 marL="457200" indent="-457200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Ba mươi năm: </a:t>
            </a:r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8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vi-V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790" y="890270"/>
            <a:ext cx="10690225" cy="4923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5" y="1172845"/>
            <a:ext cx="10396855" cy="4375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4915" y="187960"/>
            <a:ext cx="10128250" cy="450342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122930" y="4568825"/>
            <a:ext cx="4949190" cy="20961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Có tất cả 22 cầu thủ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>
                  <p14:trim st="30000.000000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A. 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B. 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 bao nhiêu hinh hộp?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1660" y="441325"/>
            <a:ext cx="2483485" cy="218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49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49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B. 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A. 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Có bao nhiêu viên kẹo?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2480" y="619760"/>
            <a:ext cx="3689350" cy="2182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49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49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B. 40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63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A. 35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Số tiếp theo là số bao nhiêu?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3875" y="862965"/>
            <a:ext cx="4048125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99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99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2985"/>
            <a:ext cx="10515600" cy="3884295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 số có 2 chữ số</a:t>
            </a:r>
            <a:b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(Từ 21 đến 40)</a:t>
            </a:r>
            <a:endParaRPr lang="en-US" sz="6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15" y="0"/>
            <a:ext cx="11480800" cy="668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:\Users\ADMINI~1\AppData\Local\Temp\Rar$DIa0.438\73762668eff11faf46e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2600" y="3442040"/>
            <a:ext cx="9734550" cy="2475434"/>
          </a:xfrm>
          <a:prstGeom prst="rect">
            <a:avLst/>
          </a:prstGeom>
          <a:noFill/>
        </p:spPr>
      </p:pic>
      <p:pic>
        <p:nvPicPr>
          <p:cNvPr id="1027" name="Picture 3" descr="C:\Users\ADMINI~1\AppData\Local\Temp\Rar$DIa0.255\c3681775deec2eb277f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9491" y="164782"/>
            <a:ext cx="9772650" cy="25050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8172" y="2573383"/>
            <a:ext cx="2756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hai mươi mốt</a:t>
            </a:r>
          </a:p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1692" y="2573383"/>
            <a:ext cx="3095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hai mươi ba</a:t>
            </a:r>
          </a:p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3669" y="5903893"/>
            <a:ext cx="3422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ba mươi hai</a:t>
            </a:r>
          </a:p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vi-VN" sz="2800"/>
          </a:p>
        </p:txBody>
      </p:sp>
      <p:sp>
        <p:nvSpPr>
          <p:cNvPr id="10" name="TextBox 9"/>
          <p:cNvSpPr txBox="1"/>
          <p:nvPr/>
        </p:nvSpPr>
        <p:spPr>
          <a:xfrm>
            <a:off x="6688183" y="5903893"/>
            <a:ext cx="3540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ba mươi bảy</a:t>
            </a:r>
          </a:p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vi-V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C:\Users\ADMINI~1\AppData\Local\Temp\Rar$DIa0.212\d42c3803f19a01c4588b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9086" y="401773"/>
            <a:ext cx="10593977" cy="5999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222</Words>
  <Application>WPS Presentation</Application>
  <PresentationFormat>Custom</PresentationFormat>
  <Paragraphs>48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1_Office Theme</vt:lpstr>
      <vt:lpstr>3_Office Theme</vt:lpstr>
      <vt:lpstr>2_Office Theme</vt:lpstr>
      <vt:lpstr>CHÀO MỪNG CÁC CON ĐẾN VỚI TIẾT TOÁN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Dãy số có hai chữ số từ 21 đến 40:</vt:lpstr>
      <vt:lpstr>Slide 11</vt:lpstr>
      <vt:lpstr>Slide 12</vt:lpstr>
      <vt:lpstr>Bài 2: Viết các số thích hợp vào chỗ chấm (theo mẫu)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/>
  <cp:lastModifiedBy>A</cp:lastModifiedBy>
  <cp:revision>8</cp:revision>
  <dcterms:created xsi:type="dcterms:W3CDTF">2020-10-05T09:15:21Z</dcterms:created>
  <dcterms:modified xsi:type="dcterms:W3CDTF">2021-02-01T06:58:28Z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