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sldIdLst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A3C8C9-B293-47D2-88DB-018144F8B5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7.GIF"/><Relationship Id="rId9" Type="http://schemas.openxmlformats.org/officeDocument/2006/relationships/image" Target="../media/image11.GIF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5" y="591820"/>
            <a:ext cx="8477885" cy="541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412750"/>
            <a:ext cx="9373870" cy="357441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15945" y="4597400"/>
            <a:ext cx="5326380" cy="11169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Bàn chải dài hơn, cái thìa ngắn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691515"/>
            <a:ext cx="10212070" cy="416115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520700" y="4657725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ngắn hơn, thang đỏ dài hơn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48119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xanh lá ngắn hơn, thang hồng dài hơn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8373745" y="4754880"/>
            <a:ext cx="3228975" cy="1826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Thang tím ngắn hơn, thang xanh dài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165"/>
            <a:ext cx="8382000" cy="38957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02715" y="4567555"/>
            <a:ext cx="381762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ngắn nhất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46900" y="4567555"/>
            <a:ext cx="3817620" cy="1010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Váy dài nhất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3311525" y="2983230"/>
            <a:ext cx="3251835" cy="158432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276340" y="3239770"/>
            <a:ext cx="2579370" cy="132778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322580"/>
            <a:ext cx="9910445" cy="47351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7630" y="5367655"/>
            <a:ext cx="4239895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Thỏ cao hơn nhím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15480" y="5367655"/>
            <a:ext cx="4497070" cy="10109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Hươu cao hơn đà điểu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0" y="193040"/>
            <a:ext cx="9096375" cy="460057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69085" y="4959985"/>
            <a:ext cx="5009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cao nhất?</a:t>
            </a:r>
          </a:p>
        </p:txBody>
      </p:sp>
      <p:sp>
        <p:nvSpPr>
          <p:cNvPr id="5" name="Oval 4"/>
          <p:cNvSpPr/>
          <p:nvPr/>
        </p:nvSpPr>
        <p:spPr>
          <a:xfrm>
            <a:off x="4586605" y="825500"/>
            <a:ext cx="2112645" cy="43757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523365" y="5925820"/>
            <a:ext cx="490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thấp nhất</a:t>
            </a:r>
          </a:p>
        </p:txBody>
      </p:sp>
      <p:sp>
        <p:nvSpPr>
          <p:cNvPr id="7" name="Oval 6"/>
          <p:cNvSpPr/>
          <p:nvPr/>
        </p:nvSpPr>
        <p:spPr>
          <a:xfrm>
            <a:off x="9354820" y="2259330"/>
            <a:ext cx="1569085" cy="26854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8500" t="10101" r="20074" b="50000"/>
          <a:stretch>
            <a:fillRect/>
          </a:stretch>
        </p:blipFill>
        <p:spPr>
          <a:xfrm>
            <a:off x="3216275" y="692150"/>
            <a:ext cx="561657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/>
          <p:nvPr/>
        </p:nvSpPr>
        <p:spPr>
          <a:xfrm>
            <a:off x="2208213" y="5373688"/>
            <a:ext cx="7920037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en-US" sz="2400" b="1" dirty="0"/>
              <a:t>Tên phù thủy độc ác, nham hiểm đã bắt cóc hết sinh vật biển</a:t>
            </a:r>
            <a:endParaRPr lang="en-US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/>
          <p:nvPr/>
        </p:nvSpPr>
        <p:spPr>
          <a:xfrm>
            <a:off x="2208213" y="5373688"/>
            <a:ext cx="360045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/>
              <a:t>Em hãy giúp các nàng tiên cá giải cứu các sinh vật biển nhé!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50" y="402748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66188">
            <a:off x="8361363" y="291306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988" y="268446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225" y="104140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3800" y="106521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3638" y="548481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49663" y="225425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5663" y="4189413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Notched Right Arrow 1">
            <a:hlinkClick r:id="" action="ppaction://noaction"/>
          </p:cNvPr>
          <p:cNvSpPr/>
          <p:nvPr/>
        </p:nvSpPr>
        <p:spPr>
          <a:xfrm>
            <a:off x="8975725" y="6021388"/>
            <a:ext cx="1692275" cy="836613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VỀ NHÀ THÔI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/>
          <p:nvPr/>
        </p:nvSpPr>
        <p:spPr>
          <a:xfrm>
            <a:off x="3432175" y="914400"/>
            <a:ext cx="54340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85213" y="461963"/>
            <a:ext cx="1152525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363" y="1830388"/>
            <a:ext cx="785813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75" y="4222750"/>
            <a:ext cx="1519238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Callout 8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? 18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&lt;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? 25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= 25</a:t>
            </a:r>
          </a:p>
        </p:txBody>
      </p:sp>
      <p:sp>
        <p:nvSpPr>
          <p:cNvPr id="8196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8" y="3989388"/>
            <a:ext cx="2001837" cy="2335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0">
            <a:hlinkClick r:id="rId3" action="ppaction://hlinksldjump"/>
          </p:cNvPr>
          <p:cNvSpPr/>
          <p:nvPr/>
        </p:nvSpPr>
        <p:spPr>
          <a:xfrm>
            <a:off x="10210800" y="6324600"/>
            <a:ext cx="457200" cy="533400"/>
          </a:xfrm>
          <a:prstGeom prst="actionButtonHome">
            <a:avLst/>
          </a:prstGeom>
          <a:solidFill>
            <a:schemeClr val="accent1"/>
          </a:solidFill>
          <a:ln w="12700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3" y="4460875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424113" y="0"/>
            <a:ext cx="4751388" cy="434340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800" b="1" dirty="0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656138" y="3500438"/>
            <a:ext cx="3621088" cy="3241675"/>
          </a:xfrm>
          <a:prstGeom prst="wedgeEllipseCallout">
            <a:avLst>
              <a:gd name="adj1" fmla="val -82443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? 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41071" y="3219271"/>
              <a:ext cx="496157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 - Ngắn hơn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127</Words>
  <Application>Microsoft Office PowerPoint</Application>
  <PresentationFormat>Widescreen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2020-10-03T03:54:31Z</dcterms:created>
  <dcterms:modified xsi:type="dcterms:W3CDTF">2021-02-26T10:27:01Z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