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5" r:id="rId4"/>
  </p:sldMasterIdLst>
  <p:sldIdLst>
    <p:sldId id="257" r:id="rId5"/>
    <p:sldId id="259" r:id="rId6"/>
    <p:sldId id="263" r:id="rId7"/>
    <p:sldId id="264" r:id="rId8"/>
    <p:sldId id="282" r:id="rId9"/>
    <p:sldId id="283" r:id="rId10"/>
    <p:sldId id="269" r:id="rId11"/>
    <p:sldId id="270" r:id="rId12"/>
    <p:sldId id="284" r:id="rId13"/>
    <p:sldId id="285" r:id="rId14"/>
    <p:sldId id="271" r:id="rId15"/>
    <p:sldId id="277" r:id="rId16"/>
    <p:sldId id="278" r:id="rId17"/>
    <p:sldId id="279" r:id="rId18"/>
    <p:sldId id="280" r:id="rId19"/>
    <p:sldId id="281" r:id="rId20"/>
    <p:sldId id="27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>
        <p:scale>
          <a:sx n="70" d="100"/>
          <a:sy n="70" d="100"/>
        </p:scale>
        <p:origin x="-15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E5C4E-B3C2-4C37-8FA3-175A5BF966A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BAF5E-2946-41B5-BA42-EFFBDE24E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slide" Target="slide1.xml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gi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5952" y="453788"/>
          <a:ext cx="10972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vi-VN" sz="2000" b="1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C00000"/>
                          </a:solidFill>
                        </a:rPr>
                        <a:t>36</a:t>
                      </a:r>
                      <a:endParaRPr lang="vi-VN" sz="2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C00000"/>
                          </a:solidFill>
                        </a:rPr>
                        <a:t>42</a:t>
                      </a:r>
                      <a:endParaRPr lang="vi-VN" sz="20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2764" y="4817660"/>
            <a:ext cx="846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 trước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Nên ta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13 đứng sau số 8 . Nên ta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vi-VN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875" y="981710"/>
            <a:ext cx="10042525" cy="414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338" y="0"/>
            <a:ext cx="6937787" cy="66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8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9051" y="2579437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9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029" y="2593085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8616" y="2609018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12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8608" y="2585132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15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6530" y="2573767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16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6413" y="2569199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18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604" y="5000778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278" y="5000777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5911" y="4880222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26974" y="4880221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2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55" y="407940"/>
            <a:ext cx="11265125" cy="50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0446" y="1422789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7625" y="1422788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8253" y="1425064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7507" y="1378443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70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6058" y="1345453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90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2478" y="1359101"/>
            <a:ext cx="1189632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5671" y="3515445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0169" y="3515444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9267" y="3394889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3772" y="3394888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6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6" y="464025"/>
            <a:ext cx="12135433" cy="484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3473" y="2268952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8632" y="2189342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1578" y="2183669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2344" y="2177996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64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3043" y="2131379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66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6487" y="3761103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8497" y="3706510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3465" y="3706509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4405" y="3651916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0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90" y="518615"/>
            <a:ext cx="11434051" cy="53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21948" y="3947629"/>
            <a:ext cx="1933435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Lan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4220" y="4523117"/>
            <a:ext cx="1933435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Mai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1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80121" y="2565659"/>
            <a:ext cx="2411146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848751" y="2153147"/>
            <a:ext cx="2631942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870" y="2458626"/>
            <a:ext cx="2286000" cy="2286000"/>
          </a:xfrm>
          <a:prstGeom prst="rect">
            <a:avLst/>
          </a:prstGeom>
        </p:spPr>
      </p:pic>
      <p:pic>
        <p:nvPicPr>
          <p:cNvPr id="1030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3047" y="169662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1912" y="4356089"/>
            <a:ext cx="2298224" cy="259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490" y="4156722"/>
            <a:ext cx="2701575" cy="2701575"/>
          </a:xfrm>
          <a:prstGeom prst="rect">
            <a:avLst/>
          </a:prstGeom>
        </p:spPr>
      </p:pic>
      <p:pic>
        <p:nvPicPr>
          <p:cNvPr id="34" name="2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2" y="91263"/>
            <a:ext cx="820153" cy="883686"/>
          </a:xfrm>
          <a:prstGeom prst="rect">
            <a:avLst/>
          </a:prstGeom>
        </p:spPr>
      </p:pic>
      <p:pic>
        <p:nvPicPr>
          <p:cNvPr id="35" name="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8" y="92773"/>
            <a:ext cx="840367" cy="872134"/>
          </a:xfrm>
          <a:prstGeom prst="rect">
            <a:avLst/>
          </a:prstGeom>
        </p:spPr>
      </p:pic>
      <p:pic>
        <p:nvPicPr>
          <p:cNvPr id="36" name="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054" y="96544"/>
            <a:ext cx="811489" cy="843256"/>
          </a:xfrm>
          <a:prstGeom prst="rect">
            <a:avLst/>
          </a:prstGeom>
        </p:spPr>
      </p:pic>
      <p:pic>
        <p:nvPicPr>
          <p:cNvPr id="37" name="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187" y="96544"/>
            <a:ext cx="811489" cy="843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3632" y="4613421"/>
            <a:ext cx="5354160" cy="10981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và 6 đơn vị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01" y="4647855"/>
            <a:ext cx="5305633" cy="10637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5 đơn vị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7085" y="447040"/>
            <a:ext cx="7658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26 gồm mấy chục mấy đơn vị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49225" y="4035425"/>
            <a:ext cx="6051550" cy="12053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 và 0 đơn vị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8630" y="4141470"/>
            <a:ext cx="5374005" cy="88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 chục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đơn vị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80" y="416262"/>
            <a:ext cx="831530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70 gồm mấy chục và mấy đơn vị?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5"/>
            <a:ext cx="10500851" cy="30152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49225" y="4035425"/>
            <a:ext cx="6051550" cy="9137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chục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đơn vị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8630" y="4141470"/>
            <a:ext cx="5374005" cy="88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đơn vị</a:t>
            </a: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153337" y="34637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268365" y="32621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33380" y="416262"/>
            <a:ext cx="831530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08614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3632" y="4613421"/>
            <a:ext cx="5354160" cy="10981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đơn vị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01" y="4647855"/>
            <a:ext cx="5305633" cy="106370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7085" y="447040"/>
            <a:ext cx="7658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gồm mấy chục mấy đơn vị</a:t>
            </a:r>
          </a:p>
        </p:txBody>
      </p:sp>
    </p:spTree>
    <p:extLst>
      <p:ext uri="{BB962C8B-B14F-4D97-AF65-F5344CB8AC3E}">
        <p14:creationId xmlns:p14="http://schemas.microsoft.com/office/powerpoint/2010/main" xmlns="" val="18828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7270" y="1943100"/>
            <a:ext cx="8096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sánh các số trong phạm vi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" y="635"/>
            <a:ext cx="11904345" cy="678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82304" y="453788"/>
          <a:ext cx="10972800" cy="207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1035524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vi-VN" sz="2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vi-VN" sz="2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vi-VN" sz="2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5524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16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vi-VN" sz="2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18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19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21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22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23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24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25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26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27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28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29</a:t>
                      </a:r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30</a:t>
                      </a:r>
                      <a:endParaRPr lang="vi-VN" sz="2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5344" y="2934268"/>
            <a:ext cx="8188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8 đứng trước số 13 . Nên ta nói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&lt; 13</a:t>
            </a:r>
          </a:p>
          <a:p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13 đứng sau số 8 . Nên ta nói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&gt; 8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753" y="4026089"/>
            <a:ext cx="8147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 trước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Nên ta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 sau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Nên ta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343" y="4967785"/>
            <a:ext cx="5581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tập: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 &lt; =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18..…19                     2…..9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29….. 19                  10…..10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5325" y="5445457"/>
            <a:ext cx="37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6610066" y="4970061"/>
            <a:ext cx="5581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tập: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 &lt; =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19                     2 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19                   10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92&quot;&gt;&lt;object type=&quot;3&quot; unique_id=&quot;10193&quot;&gt;&lt;property id=&quot;20148&quot; value=&quot;5&quot;/&gt;&lt;property id=&quot;20300&quot; value=&quot;Slide 1&quot;/&gt;&lt;property id=&quot;20307&quot; value=&quot;257&quot;/&gt;&lt;/object&gt;&lt;object type=&quot;3&quot; unique_id=&quot;10195&quot;&gt;&lt;property id=&quot;20148&quot; value=&quot;5&quot;/&gt;&lt;property id=&quot;20300&quot; value=&quot;Slide 2&quot;/&gt;&lt;property id=&quot;20307&quot; value=&quot;259&quot;/&gt;&lt;/object&gt;&lt;object type=&quot;3&quot; unique_id=&quot;10196&quot;&gt;&lt;property id=&quot;20148&quot; value=&quot;5&quot;/&gt;&lt;property id=&quot;20300&quot; value=&quot;Slide 3&quot;/&gt;&lt;property id=&quot;20307&quot; value=&quot;263&quot;/&gt;&lt;/object&gt;&lt;object type=&quot;3&quot; unique_id=&quot;10197&quot;&gt;&lt;property id=&quot;20148&quot; value=&quot;5&quot;/&gt;&lt;property id=&quot;20300&quot; value=&quot;Slide 4&quot;/&gt;&lt;property id=&quot;20307&quot; value=&quot;264&quot;/&gt;&lt;/object&gt;&lt;object type=&quot;3&quot; unique_id=&quot;10198&quot;&gt;&lt;property id=&quot;20148&quot; value=&quot;5&quot;/&gt;&lt;property id=&quot;20300&quot; value=&quot;Slide 7&quot;/&gt;&lt;property id=&quot;20307&quot; value=&quot;269&quot;/&gt;&lt;/object&gt;&lt;object type=&quot;3&quot; unique_id=&quot;10199&quot;&gt;&lt;property id=&quot;20148&quot; value=&quot;5&quot;/&gt;&lt;property id=&quot;20300&quot; value=&quot;Slide 8&quot;/&gt;&lt;property id=&quot;20307&quot; value=&quot;270&quot;/&gt;&lt;/object&gt;&lt;object type=&quot;3&quot; unique_id=&quot;10200&quot;&gt;&lt;property id=&quot;20148&quot; value=&quot;5&quot;/&gt;&lt;property id=&quot;20300&quot; value=&quot;Slide 9&quot;/&gt;&lt;property id=&quot;20307&quot; value=&quot;271&quot;/&gt;&lt;/object&gt;&lt;object type=&quot;3&quot; unique_id=&quot;10205&quot;&gt;&lt;property id=&quot;20148&quot; value=&quot;5&quot;/&gt;&lt;property id=&quot;20300&quot; value=&quot;Slide 15&quot;/&gt;&lt;property id=&quot;20307&quot; value=&quot;276&quot;/&gt;&lt;/object&gt;&lt;object type=&quot;3&quot; unique_id=&quot;10341&quot;&gt;&lt;property id=&quot;20148&quot; value=&quot;5&quot;/&gt;&lt;property id=&quot;20300&quot; value=&quot;Slide 5&quot;/&gt;&lt;property id=&quot;20307&quot; value=&quot;282&quot;/&gt;&lt;/object&gt;&lt;object type=&quot;3&quot; unique_id=&quot;10342&quot;&gt;&lt;property id=&quot;20148&quot; value=&quot;5&quot;/&gt;&lt;property id=&quot;20300&quot; value=&quot;Slide 6&quot;/&gt;&lt;property id=&quot;20307&quot; value=&quot;283&quot;/&gt;&lt;/object&gt;&lt;object type=&quot;3&quot; unique_id=&quot;10343&quot;&gt;&lt;property id=&quot;20148&quot; value=&quot;5&quot;/&gt;&lt;property id=&quot;20300&quot; value=&quot;Slide 10&quot;/&gt;&lt;property id=&quot;20307&quot; value=&quot;277&quot;/&gt;&lt;/object&gt;&lt;object type=&quot;3&quot; unique_id=&quot;10344&quot;&gt;&lt;property id=&quot;20148&quot; value=&quot;5&quot;/&gt;&lt;property id=&quot;20300&quot; value=&quot;Slide 11&quot;/&gt;&lt;property id=&quot;20307&quot; value=&quot;278&quot;/&gt;&lt;/object&gt;&lt;object type=&quot;3&quot; unique_id=&quot;10345&quot;&gt;&lt;property id=&quot;20148&quot; value=&quot;5&quot;/&gt;&lt;property id=&quot;20300&quot; value=&quot;Slide 12&quot;/&gt;&lt;property id=&quot;20307&quot; value=&quot;279&quot;/&gt;&lt;/object&gt;&lt;object type=&quot;3&quot; unique_id=&quot;10346&quot;&gt;&lt;property id=&quot;20148&quot; value=&quot;5&quot;/&gt;&lt;property id=&quot;20300&quot; value=&quot;Slide 13&quot;/&gt;&lt;property id=&quot;20307&quot; value=&quot;280&quot;/&gt;&lt;/object&gt;&lt;object type=&quot;3&quot; unique_id=&quot;10347&quot;&gt;&lt;property id=&quot;20148&quot; value=&quot;5&quot;/&gt;&lt;property id=&quot;20300&quot; value=&quot;Slide 14&quot;/&gt;&lt;property id=&quot;20307&quot; value=&quot;281&quot;/&gt;&lt;/object&gt;&lt;/object&gt;&lt;object type=&quot;8&quot; unique_id=&quot;102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395</Words>
  <Application>Microsoft Office PowerPoint</Application>
  <PresentationFormat>Custom</PresentationFormat>
  <Paragraphs>189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1_Default Design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</cp:lastModifiedBy>
  <cp:revision>11</cp:revision>
  <dcterms:created xsi:type="dcterms:W3CDTF">2020-10-04T11:15:59Z</dcterms:created>
  <dcterms:modified xsi:type="dcterms:W3CDTF">2021-02-22T09:00:15Z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