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1" r:id="rId2"/>
    <p:sldId id="274" r:id="rId3"/>
    <p:sldId id="257" r:id="rId4"/>
    <p:sldId id="259" r:id="rId5"/>
    <p:sldId id="260" r:id="rId6"/>
    <p:sldId id="296" r:id="rId7"/>
    <p:sldId id="295" r:id="rId8"/>
    <p:sldId id="292" r:id="rId9"/>
    <p:sldId id="299" r:id="rId10"/>
    <p:sldId id="298" r:id="rId11"/>
    <p:sldId id="301" r:id="rId12"/>
    <p:sldId id="319" r:id="rId13"/>
    <p:sldId id="303" r:id="rId14"/>
    <p:sldId id="304" r:id="rId15"/>
    <p:sldId id="309" r:id="rId16"/>
    <p:sldId id="305" r:id="rId17"/>
    <p:sldId id="311" r:id="rId18"/>
    <p:sldId id="306" r:id="rId19"/>
    <p:sldId id="323" r:id="rId20"/>
    <p:sldId id="307" r:id="rId21"/>
    <p:sldId id="277" r:id="rId22"/>
    <p:sldId id="314" r:id="rId23"/>
    <p:sldId id="315" r:id="rId24"/>
    <p:sldId id="317" r:id="rId25"/>
    <p:sldId id="326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95" d="100"/>
          <a:sy n="95" d="100"/>
        </p:scale>
        <p:origin x="-666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265B5-AC06-4CE7-A2CA-245D5DF6EB43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A4292-28FE-4213-8DAE-76B5E08D7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8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5390607-D570-4679-9D19-808C82DA5395}" type="slidenum">
              <a:rPr lang="en-AU" smtClean="0">
                <a:latin typeface=".VnAvant" pitchFamily="34" charset="0"/>
              </a:rPr>
              <a:pPr/>
              <a:t>1</a:t>
            </a:fld>
            <a:endParaRPr lang="en-AU" smtClean="0">
              <a:latin typeface=".VnAvant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4292-28FE-4213-8DAE-76B5E08D7B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0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A72D-E756-43EE-A583-2A534293B756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BC1-5725-4638-8EF9-8CEBE359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A72D-E756-43EE-A583-2A534293B756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BC1-5725-4638-8EF9-8CEBE359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A72D-E756-43EE-A583-2A534293B756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BC1-5725-4638-8EF9-8CEBE359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2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A72D-E756-43EE-A583-2A534293B756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BC1-5725-4638-8EF9-8CEBE359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6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A72D-E756-43EE-A583-2A534293B756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BC1-5725-4638-8EF9-8CEBE359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5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A72D-E756-43EE-A583-2A534293B756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BC1-5725-4638-8EF9-8CEBE359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3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A72D-E756-43EE-A583-2A534293B756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BC1-5725-4638-8EF9-8CEBE359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5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A72D-E756-43EE-A583-2A534293B756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BC1-5725-4638-8EF9-8CEBE359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A72D-E756-43EE-A583-2A534293B756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BC1-5725-4638-8EF9-8CEBE359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8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A72D-E756-43EE-A583-2A534293B756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BC1-5725-4638-8EF9-8CEBE359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3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A72D-E756-43EE-A583-2A534293B756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BC1-5725-4638-8EF9-8CEBE359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7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3A72D-E756-43EE-A583-2A534293B756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0ABC1-5725-4638-8EF9-8CEBE3591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8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60" y="107157"/>
            <a:ext cx="9144000" cy="515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25228"/>
            <a:ext cx="13716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39329"/>
            <a:ext cx="1219200" cy="57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653778"/>
            <a:ext cx="13716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428625"/>
            <a:ext cx="3200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10779"/>
            <a:ext cx="3200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025379"/>
            <a:ext cx="1219200" cy="57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1" y="1996679"/>
            <a:ext cx="10826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http://d.f12.photo.zdn.vn/upload/original/2012/07/31/15/30/134372344788382_574_57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1650"/>
            <a:ext cx="51816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20"/>
          <p:cNvSpPr>
            <a:spLocks noChangeArrowheads="1" noChangeShapeType="1" noTextEdit="1"/>
          </p:cNvSpPr>
          <p:nvPr/>
        </p:nvSpPr>
        <p:spPr bwMode="auto">
          <a:xfrm>
            <a:off x="762000" y="87349"/>
            <a:ext cx="7696200" cy="21717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Chào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mừng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quý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thầy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cô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giáo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về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dự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giờ</a:t>
            </a:r>
            <a:endParaRPr lang="en-US" sz="2800" b="1" kern="10" dirty="0">
              <a:ln w="9525"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6" name="WordArt 21" descr="5"/>
          <p:cNvSpPr>
            <a:spLocks noChangeArrowheads="1" noChangeShapeType="1" noTextEdit="1"/>
          </p:cNvSpPr>
          <p:nvPr/>
        </p:nvSpPr>
        <p:spPr bwMode="auto">
          <a:xfrm>
            <a:off x="1905000" y="2266950"/>
            <a:ext cx="6781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MÔN: TIẾNG VIỆT</a:t>
            </a:r>
          </a:p>
          <a:p>
            <a:pPr algn="ctr"/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82979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2322" y="1090252"/>
            <a:ext cx="25908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u="sng" dirty="0" smtClean="0">
                <a:latin typeface=".VnAvant" pitchFamily="34" charset="0"/>
                <a:cs typeface="Times New Roman" pitchFamily="18" charset="0"/>
              </a:rPr>
              <a:t>Bµ</a:t>
            </a:r>
            <a:r>
              <a:rPr lang="vi-VN" u="sng" dirty="0" smtClean="0">
                <a:latin typeface=".VnAvant" pitchFamily="34" charset="0"/>
                <a:cs typeface="Times New Roman" pitchFamily="18" charset="0"/>
              </a:rPr>
              <a:t>i </a:t>
            </a:r>
            <a:r>
              <a:rPr lang="en-US" u="sng" dirty="0" smtClean="0">
                <a:latin typeface=".VnAvant" pitchFamily="34" charset="0"/>
                <a:cs typeface="Times New Roman" pitchFamily="18" charset="0"/>
              </a:rPr>
              <a:t>15A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83593"/>
              </p:ext>
            </p:extLst>
          </p:nvPr>
        </p:nvGraphicFramePr>
        <p:xfrm>
          <a:off x="2651305" y="2657932"/>
          <a:ext cx="3345180" cy="6758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17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34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581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T="34290" marB="34290"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276603" y="2495550"/>
            <a:ext cx="7617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.VnAvant" pitchFamily="34" charset="0"/>
                <a:cs typeface="Arial-SGK-TV" pitchFamily="2" charset="0"/>
              </a:rPr>
              <a:t>m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971800" y="3581400"/>
            <a:ext cx="25908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.VnAvant" pitchFamily="34" charset="0"/>
              </a:rPr>
              <a:t>m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</a:rPr>
              <a:t>ùc</a:t>
            </a:r>
            <a:r>
              <a:rPr lang="vi-V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048000" y="1905000"/>
            <a:ext cx="25908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.VnAvant" pitchFamily="34" charset="0"/>
              </a:rPr>
              <a:t>c</a:t>
            </a:r>
            <a:r>
              <a:rPr lang="en-US" sz="4800" dirty="0" smtClean="0">
                <a:latin typeface=".VnAvant" pitchFamily="34" charset="0"/>
              </a:rPr>
              <a:t>¸ </a:t>
            </a:r>
            <a:r>
              <a:rPr lang="en-US" sz="4800" dirty="0" err="1" smtClean="0">
                <a:latin typeface=".VnAvant" pitchFamily="34" charset="0"/>
              </a:rPr>
              <a:t>m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</a:rPr>
              <a:t>ùc</a:t>
            </a:r>
            <a:r>
              <a:rPr lang="vi-V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latin typeface=".VnAvant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84896" y="2486620"/>
            <a:ext cx="8947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  <a:cs typeface="Arial-SGK-TV" pitchFamily="2" charset="0"/>
              </a:rPr>
              <a:t>­</a:t>
            </a:r>
            <a:r>
              <a:rPr lang="fr-FR" sz="5400" dirty="0" err="1" smtClean="0">
                <a:solidFill>
                  <a:srgbClr val="FF0000"/>
                </a:solidFill>
              </a:rPr>
              <a:t>ưc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421380" y="1094643"/>
            <a:ext cx="1150620" cy="41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dirty="0" err="1">
                <a:solidFill>
                  <a:srgbClr val="FF0000"/>
                </a:solidFill>
              </a:rPr>
              <a:t>uc</a:t>
            </a:r>
            <a:r>
              <a:rPr lang="vi-VN" sz="6600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endParaRPr lang="en-US" sz="6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46928" y="180244"/>
            <a:ext cx="62484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2020</a:t>
            </a:r>
            <a:br>
              <a:rPr lang="en-SG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SG" sz="2400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SG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742950"/>
            <a:ext cx="1752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600" dirty="0" err="1">
                <a:solidFill>
                  <a:srgbClr val="FF0000"/>
                </a:solidFill>
              </a:rPr>
              <a:t>ưc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114803" y="3047266"/>
            <a:ext cx="1472821" cy="819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8000" b="1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8000" b="1" dirty="0">
              <a:latin typeface="Arial-SGK-TV" pitchFamily="2" charset="0"/>
              <a:cs typeface="Arial-SGK-TV" pitchFamily="2" charset="0"/>
            </a:endParaRPr>
          </a:p>
          <a:p>
            <a:r>
              <a:rPr lang="vi-V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1090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2322" y="971550"/>
            <a:ext cx="25908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4000" u="sng" dirty="0" smtClean="0">
                <a:latin typeface=".VnAvant" pitchFamily="34" charset="0"/>
                <a:cs typeface="Times New Roman" pitchFamily="18" charset="0"/>
              </a:rPr>
              <a:t>Bµ</a:t>
            </a:r>
            <a:r>
              <a:rPr lang="vi-VN" sz="4000" u="sng" dirty="0" smtClean="0">
                <a:latin typeface=".VnAvant" pitchFamily="34" charset="0"/>
                <a:cs typeface="Times New Roman" pitchFamily="18" charset="0"/>
              </a:rPr>
              <a:t>i </a:t>
            </a:r>
            <a:r>
              <a:rPr lang="en-US" sz="4000" u="sng" dirty="0" smtClean="0">
                <a:latin typeface=".VnAvant" pitchFamily="34" charset="0"/>
                <a:cs typeface="Times New Roman" pitchFamily="18" charset="0"/>
              </a:rPr>
              <a:t>15A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084759"/>
              </p:ext>
            </p:extLst>
          </p:nvPr>
        </p:nvGraphicFramePr>
        <p:xfrm>
          <a:off x="910576" y="2606329"/>
          <a:ext cx="2823224" cy="7274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8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742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371603" y="2495550"/>
            <a:ext cx="7350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.VnAvant" pitchFamily="34" charset="0"/>
                <a:cs typeface="Arial-SGK-TV" pitchFamily="2" charset="0"/>
              </a:rPr>
              <a:t>n</a:t>
            </a:r>
            <a:endParaRPr lang="en-US" sz="4800" dirty="0"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14400" y="3581400"/>
            <a:ext cx="25908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latin typeface=".VnAvant" pitchFamily="34" charset="0"/>
              </a:rPr>
              <a:t>n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</a:rPr>
              <a:t>ôc</a:t>
            </a:r>
            <a:r>
              <a:rPr lang="vi-V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055064" y="1788236"/>
            <a:ext cx="25908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.VnAvant" pitchFamily="34" charset="0"/>
              </a:rPr>
              <a:t>c</a:t>
            </a:r>
            <a:r>
              <a:rPr lang="en-US" sz="4800" dirty="0" smtClean="0">
                <a:latin typeface=".VnAvant" pitchFamily="34" charset="0"/>
              </a:rPr>
              <a:t>¸ </a:t>
            </a:r>
            <a:r>
              <a:rPr lang="en-US" sz="4800" dirty="0" err="1" smtClean="0">
                <a:latin typeface=".VnAvant" pitchFamily="34" charset="0"/>
              </a:rPr>
              <a:t>n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</a:rPr>
              <a:t>ôc</a:t>
            </a:r>
            <a:r>
              <a:rPr lang="vi-V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latin typeface=".VnAvant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73289" y="2495550"/>
            <a:ext cx="9557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cs typeface="Arial-SGK-TV" pitchFamily="2" charset="0"/>
              </a:rPr>
              <a:t>uc</a:t>
            </a:r>
            <a:endParaRPr lang="en-US" sz="4800" dirty="0">
              <a:solidFill>
                <a:srgbClr val="FF0000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45180" y="971551"/>
            <a:ext cx="1150620" cy="41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dirty="0" err="1">
                <a:solidFill>
                  <a:srgbClr val="FF0000"/>
                </a:solidFill>
              </a:rPr>
              <a:t>uc</a:t>
            </a:r>
            <a:r>
              <a:rPr lang="vi-VN" sz="66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vi-VN" sz="4000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46928" y="180244"/>
            <a:ext cx="62484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2020</a:t>
            </a:r>
            <a:br>
              <a:rPr lang="en-SG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SG" sz="2400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SG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666750"/>
            <a:ext cx="1752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600" dirty="0" err="1">
                <a:solidFill>
                  <a:srgbClr val="FF0000"/>
                </a:solidFill>
              </a:rPr>
              <a:t>ưc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34000" y="1828800"/>
            <a:ext cx="25908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.VnAvant" pitchFamily="34" charset="0"/>
              </a:rPr>
              <a:t>c</a:t>
            </a:r>
            <a:r>
              <a:rPr lang="en-US" sz="4800" dirty="0" smtClean="0">
                <a:latin typeface=".VnAvant" pitchFamily="34" charset="0"/>
              </a:rPr>
              <a:t>¸ </a:t>
            </a:r>
            <a:r>
              <a:rPr lang="en-US" sz="4800" dirty="0" err="1" smtClean="0">
                <a:latin typeface=".VnAvant" pitchFamily="34" charset="0"/>
              </a:rPr>
              <a:t>m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</a:rPr>
              <a:t>ùc</a:t>
            </a:r>
            <a:r>
              <a:rPr lang="vi-V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latin typeface=".VnAvant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254330"/>
              </p:ext>
            </p:extLst>
          </p:nvPr>
        </p:nvGraphicFramePr>
        <p:xfrm>
          <a:off x="5074920" y="2571750"/>
          <a:ext cx="3154680" cy="7682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19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26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826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410456" y="2495550"/>
            <a:ext cx="7617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.VnAvant" pitchFamily="34" charset="0"/>
                <a:cs typeface="Arial-SGK-TV" pitchFamily="2" charset="0"/>
              </a:rPr>
              <a:t>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81556" y="2486620"/>
            <a:ext cx="8947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.VnAvant" pitchFamily="34" charset="0"/>
                <a:cs typeface="Arial-SGK-TV" pitchFamily="2" charset="0"/>
              </a:rPr>
              <a:t>­</a:t>
            </a:r>
            <a:r>
              <a:rPr lang="fr-FR" sz="5400" dirty="0" err="1" smtClean="0">
                <a:solidFill>
                  <a:srgbClr val="FF0000"/>
                </a:solidFill>
              </a:rPr>
              <a:t>ưc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334000" y="3581400"/>
            <a:ext cx="25908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.VnAvant" pitchFamily="34" charset="0"/>
              </a:rPr>
              <a:t>m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</a:rPr>
              <a:t>ùc</a:t>
            </a:r>
            <a:r>
              <a:rPr lang="vi-V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981203" y="3047266"/>
            <a:ext cx="1472821" cy="819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8000" b="1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8000" b="1" dirty="0">
              <a:latin typeface="Arial-SGK-TV" pitchFamily="2" charset="0"/>
              <a:cs typeface="Arial-SGK-TV" pitchFamily="2" charset="0"/>
            </a:endParaRPr>
          </a:p>
          <a:p>
            <a:r>
              <a:rPr lang="vi-V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451982" y="3047266"/>
            <a:ext cx="1472821" cy="819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8000" b="1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8000" b="1" dirty="0">
              <a:latin typeface="Arial-SGK-TV" pitchFamily="2" charset="0"/>
              <a:cs typeface="Arial-SGK-TV" pitchFamily="2" charset="0"/>
            </a:endParaRPr>
          </a:p>
          <a:p>
            <a:r>
              <a:rPr lang="vi-V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524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V (mp3cut.net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62600" y="3409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4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2322" y="971550"/>
            <a:ext cx="25908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4000" u="sng" dirty="0" smtClean="0">
                <a:latin typeface=".VnAvant" pitchFamily="34" charset="0"/>
                <a:cs typeface="Times New Roman" pitchFamily="18" charset="0"/>
              </a:rPr>
              <a:t>Bµ</a:t>
            </a:r>
            <a:r>
              <a:rPr lang="vi-VN" sz="4000" u="sng" dirty="0" smtClean="0">
                <a:latin typeface=".VnAvant" pitchFamily="34" charset="0"/>
                <a:cs typeface="Times New Roman" pitchFamily="18" charset="0"/>
              </a:rPr>
              <a:t>i </a:t>
            </a:r>
            <a:r>
              <a:rPr lang="en-US" sz="4000" u="sng" dirty="0" smtClean="0">
                <a:latin typeface=".VnAvant" pitchFamily="34" charset="0"/>
                <a:cs typeface="Times New Roman" pitchFamily="18" charset="0"/>
              </a:rPr>
              <a:t>15A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en-US" sz="4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96892" y="971551"/>
            <a:ext cx="1150620" cy="41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dirty="0" err="1">
                <a:solidFill>
                  <a:srgbClr val="FF0000"/>
                </a:solidFill>
              </a:rPr>
              <a:t>uc</a:t>
            </a:r>
            <a:r>
              <a:rPr lang="vi-VN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vi-VN" sz="4000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46928" y="57152"/>
            <a:ext cx="62484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2020</a:t>
            </a:r>
            <a:br>
              <a:rPr lang="en-SG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SG" sz="2400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SG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666750"/>
            <a:ext cx="1752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600" dirty="0" err="1">
                <a:solidFill>
                  <a:srgbClr val="FF0000"/>
                </a:solidFill>
              </a:rPr>
              <a:t>ưc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CD1C3C10-EF29-4738-8F71-F5E6252F8C0C}"/>
              </a:ext>
            </a:extLst>
          </p:cNvPr>
          <p:cNvSpPr/>
          <p:nvPr/>
        </p:nvSpPr>
        <p:spPr>
          <a:xfrm>
            <a:off x="457200" y="2045247"/>
            <a:ext cx="3737912" cy="877372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®«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ng</a:t>
            </a:r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 ®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óc</a:t>
            </a:r>
            <a:endParaRPr lang="en-US" sz="4800" dirty="0">
              <a:solidFill>
                <a:schemeClr val="tx1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30489" y="2098565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.VnAvant" pitchFamily="34" charset="0"/>
                <a:cs typeface="Arial-SGK-TV" pitchFamily="2" charset="0"/>
              </a:rPr>
              <a:t>óc</a:t>
            </a:r>
            <a:endParaRPr lang="en-US" sz="4800" dirty="0">
              <a:solidFill>
                <a:srgbClr val="FF0000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xmlns="" id="{CD1C3C10-EF29-4738-8F71-F5E6252F8C0C}"/>
              </a:ext>
            </a:extLst>
          </p:cNvPr>
          <p:cNvSpPr/>
          <p:nvPr/>
        </p:nvSpPr>
        <p:spPr>
          <a:xfrm>
            <a:off x="4948888" y="2075378"/>
            <a:ext cx="3737912" cy="877372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o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i</a:t>
            </a:r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bøc</a:t>
            </a:r>
            <a:endParaRPr lang="en-US" sz="4800" dirty="0">
              <a:solidFill>
                <a:schemeClr val="tx1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27" name="Rounded Rectangle 9">
            <a:extLst>
              <a:ext uri="{FF2B5EF4-FFF2-40B4-BE49-F238E27FC236}">
                <a16:creationId xmlns:a16="http://schemas.microsoft.com/office/drawing/2014/main" xmlns="" id="{CD1C3C10-EF29-4738-8F71-F5E6252F8C0C}"/>
              </a:ext>
            </a:extLst>
          </p:cNvPr>
          <p:cNvSpPr/>
          <p:nvPr/>
        </p:nvSpPr>
        <p:spPr>
          <a:xfrm>
            <a:off x="533400" y="3486150"/>
            <a:ext cx="3737912" cy="877372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h</a:t>
            </a:r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¹nh 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phóc</a:t>
            </a:r>
            <a:endParaRPr lang="en-US" sz="4800" dirty="0">
              <a:solidFill>
                <a:schemeClr val="tx1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28" name="Rounded Rectangle 9">
            <a:extLst>
              <a:ext uri="{FF2B5EF4-FFF2-40B4-BE49-F238E27FC236}">
                <a16:creationId xmlns:a16="http://schemas.microsoft.com/office/drawing/2014/main" xmlns="" id="{CD1C3C10-EF29-4738-8F71-F5E6252F8C0C}"/>
              </a:ext>
            </a:extLst>
          </p:cNvPr>
          <p:cNvSpPr/>
          <p:nvPr/>
        </p:nvSpPr>
        <p:spPr>
          <a:xfrm>
            <a:off x="4895367" y="3456686"/>
            <a:ext cx="3737912" cy="877372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r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ùc</a:t>
            </a:r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rì</a:t>
            </a:r>
            <a:endParaRPr lang="en-US" sz="4800" dirty="0">
              <a:solidFill>
                <a:schemeClr val="tx1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59092" y="3486150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.VnAvant" pitchFamily="34" charset="0"/>
                <a:cs typeface="Arial-SGK-TV" pitchFamily="2" charset="0"/>
              </a:rPr>
              <a:t>óc</a:t>
            </a:r>
            <a:endParaRPr lang="en-US" sz="4800" dirty="0">
              <a:solidFill>
                <a:srgbClr val="FF0000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92892" y="2114550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cs typeface="Arial-SGK-TV" pitchFamily="2" charset="0"/>
              </a:rPr>
              <a:t>øc</a:t>
            </a:r>
            <a:endParaRPr lang="en-US" sz="4800" dirty="0">
              <a:solidFill>
                <a:srgbClr val="FF0000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64478" y="3493353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.VnAvant" pitchFamily="34" charset="0"/>
                <a:cs typeface="Arial-SGK-TV" pitchFamily="2" charset="0"/>
              </a:rPr>
              <a:t>ùc</a:t>
            </a:r>
            <a:endParaRPr lang="en-US" sz="4800" dirty="0">
              <a:solidFill>
                <a:srgbClr val="FF0000"/>
              </a:solidFill>
              <a:latin typeface=".VnAvant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04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509535"/>
            <a:ext cx="77724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5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2322" y="971550"/>
            <a:ext cx="25908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4000" u="sng" dirty="0" smtClean="0">
                <a:latin typeface=".VnAvant" pitchFamily="34" charset="0"/>
                <a:cs typeface="Times New Roman" pitchFamily="18" charset="0"/>
              </a:rPr>
              <a:t>Bµ</a:t>
            </a:r>
            <a:r>
              <a:rPr lang="vi-VN" sz="4000" u="sng" dirty="0" smtClean="0">
                <a:latin typeface=".VnAvant" pitchFamily="34" charset="0"/>
                <a:cs typeface="Times New Roman" pitchFamily="18" charset="0"/>
              </a:rPr>
              <a:t>i </a:t>
            </a:r>
            <a:r>
              <a:rPr lang="en-US" sz="4000" u="sng" dirty="0" smtClean="0">
                <a:latin typeface=".VnAvant" pitchFamily="34" charset="0"/>
                <a:cs typeface="Times New Roman" pitchFamily="18" charset="0"/>
              </a:rPr>
              <a:t>15A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en-US" sz="4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96892" y="971551"/>
            <a:ext cx="1150620" cy="41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dirty="0" err="1">
                <a:solidFill>
                  <a:srgbClr val="FF0000"/>
                </a:solidFill>
              </a:rPr>
              <a:t>uc</a:t>
            </a:r>
            <a:r>
              <a:rPr lang="vi-VN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vi-VN" sz="4000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46928" y="57152"/>
            <a:ext cx="62484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2020</a:t>
            </a:r>
            <a:br>
              <a:rPr lang="en-SG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SG" sz="2400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SG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666750"/>
            <a:ext cx="1752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600" dirty="0" err="1">
                <a:solidFill>
                  <a:srgbClr val="FF0000"/>
                </a:solidFill>
              </a:rPr>
              <a:t>ưc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CD1C3C10-EF29-4738-8F71-F5E6252F8C0C}"/>
              </a:ext>
            </a:extLst>
          </p:cNvPr>
          <p:cNvSpPr/>
          <p:nvPr/>
        </p:nvSpPr>
        <p:spPr>
          <a:xfrm>
            <a:off x="457200" y="2045247"/>
            <a:ext cx="3737912" cy="877372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®«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ng</a:t>
            </a:r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 ®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óc</a:t>
            </a:r>
            <a:endParaRPr lang="en-US" sz="4800" dirty="0">
              <a:solidFill>
                <a:schemeClr val="tx1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30489" y="2038350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.VnAvant" pitchFamily="34" charset="0"/>
                <a:cs typeface="Arial-SGK-TV" pitchFamily="2" charset="0"/>
              </a:rPr>
              <a:t>óc</a:t>
            </a:r>
            <a:endParaRPr lang="en-US" sz="4800" dirty="0">
              <a:solidFill>
                <a:srgbClr val="FF0000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xmlns="" id="{CD1C3C10-EF29-4738-8F71-F5E6252F8C0C}"/>
              </a:ext>
            </a:extLst>
          </p:cNvPr>
          <p:cNvSpPr/>
          <p:nvPr/>
        </p:nvSpPr>
        <p:spPr>
          <a:xfrm>
            <a:off x="4948888" y="2070455"/>
            <a:ext cx="3737912" cy="877372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o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i</a:t>
            </a:r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bøc</a:t>
            </a:r>
            <a:endParaRPr lang="en-US" sz="4800" dirty="0">
              <a:solidFill>
                <a:schemeClr val="tx1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27" name="Rounded Rectangle 9">
            <a:extLst>
              <a:ext uri="{FF2B5EF4-FFF2-40B4-BE49-F238E27FC236}">
                <a16:creationId xmlns:a16="http://schemas.microsoft.com/office/drawing/2014/main" xmlns="" id="{CD1C3C10-EF29-4738-8F71-F5E6252F8C0C}"/>
              </a:ext>
            </a:extLst>
          </p:cNvPr>
          <p:cNvSpPr/>
          <p:nvPr/>
        </p:nvSpPr>
        <p:spPr>
          <a:xfrm>
            <a:off x="533400" y="3486150"/>
            <a:ext cx="3737912" cy="877372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h</a:t>
            </a:r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¹nh 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phóc</a:t>
            </a:r>
            <a:endParaRPr lang="en-US" sz="4800" dirty="0">
              <a:solidFill>
                <a:schemeClr val="tx1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28" name="Rounded Rectangle 9">
            <a:extLst>
              <a:ext uri="{FF2B5EF4-FFF2-40B4-BE49-F238E27FC236}">
                <a16:creationId xmlns:a16="http://schemas.microsoft.com/office/drawing/2014/main" xmlns="" id="{CD1C3C10-EF29-4738-8F71-F5E6252F8C0C}"/>
              </a:ext>
            </a:extLst>
          </p:cNvPr>
          <p:cNvSpPr/>
          <p:nvPr/>
        </p:nvSpPr>
        <p:spPr>
          <a:xfrm>
            <a:off x="4895367" y="3456686"/>
            <a:ext cx="3737912" cy="877372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r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ùc</a:t>
            </a:r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rì</a:t>
            </a:r>
            <a:endParaRPr lang="en-US" sz="4800" dirty="0">
              <a:solidFill>
                <a:schemeClr val="tx1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59092" y="3486150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.VnAvant" pitchFamily="34" charset="0"/>
                <a:cs typeface="Arial-SGK-TV" pitchFamily="2" charset="0"/>
              </a:rPr>
              <a:t>óc</a:t>
            </a:r>
            <a:endParaRPr lang="en-US" sz="4800" dirty="0">
              <a:solidFill>
                <a:srgbClr val="FF0000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92892" y="2114550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cs typeface="Arial-SGK-TV" pitchFamily="2" charset="0"/>
              </a:rPr>
              <a:t>øc</a:t>
            </a:r>
            <a:endParaRPr lang="en-US" sz="4800" dirty="0">
              <a:solidFill>
                <a:srgbClr val="FF0000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64478" y="3486150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.VnAvant" pitchFamily="34" charset="0"/>
                <a:cs typeface="Arial-SGK-TV" pitchFamily="2" charset="0"/>
              </a:rPr>
              <a:t>ùc</a:t>
            </a:r>
            <a:endParaRPr lang="en-US" sz="4800" dirty="0">
              <a:solidFill>
                <a:srgbClr val="FF0000"/>
              </a:solidFill>
              <a:latin typeface=".VnAvant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36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5750"/>
            <a:ext cx="8458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92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2322" y="971550"/>
            <a:ext cx="25908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4000" u="sng" dirty="0" smtClean="0">
                <a:latin typeface=".VnAvant" pitchFamily="34" charset="0"/>
                <a:cs typeface="Times New Roman" pitchFamily="18" charset="0"/>
              </a:rPr>
              <a:t>Bµ</a:t>
            </a:r>
            <a:r>
              <a:rPr lang="vi-VN" sz="4000" u="sng" dirty="0" smtClean="0">
                <a:latin typeface=".VnAvant" pitchFamily="34" charset="0"/>
                <a:cs typeface="Times New Roman" pitchFamily="18" charset="0"/>
              </a:rPr>
              <a:t>i </a:t>
            </a:r>
            <a:r>
              <a:rPr lang="en-US" sz="4000" u="sng" dirty="0" smtClean="0">
                <a:latin typeface=".VnAvant" pitchFamily="34" charset="0"/>
                <a:cs typeface="Times New Roman" pitchFamily="18" charset="0"/>
              </a:rPr>
              <a:t>15A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en-US" sz="4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96892" y="971551"/>
            <a:ext cx="1150620" cy="41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dirty="0" err="1">
                <a:solidFill>
                  <a:srgbClr val="FF0000"/>
                </a:solidFill>
              </a:rPr>
              <a:t>uc</a:t>
            </a:r>
            <a:r>
              <a:rPr lang="vi-VN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vi-VN" sz="4000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46928" y="57152"/>
            <a:ext cx="62484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2020</a:t>
            </a:r>
            <a:br>
              <a:rPr lang="en-SG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SG" sz="2400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SG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625554"/>
            <a:ext cx="1752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600" dirty="0" err="1">
                <a:solidFill>
                  <a:srgbClr val="FF0000"/>
                </a:solidFill>
              </a:rPr>
              <a:t>ưc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CD1C3C10-EF29-4738-8F71-F5E6252F8C0C}"/>
              </a:ext>
            </a:extLst>
          </p:cNvPr>
          <p:cNvSpPr/>
          <p:nvPr/>
        </p:nvSpPr>
        <p:spPr>
          <a:xfrm>
            <a:off x="457200" y="2045247"/>
            <a:ext cx="3737912" cy="877372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®«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ng</a:t>
            </a:r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 ®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óc</a:t>
            </a:r>
            <a:endParaRPr lang="en-US" sz="4800" dirty="0">
              <a:solidFill>
                <a:schemeClr val="tx1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30489" y="2038350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.VnAvant" pitchFamily="34" charset="0"/>
                <a:cs typeface="Arial-SGK-TV" pitchFamily="2" charset="0"/>
              </a:rPr>
              <a:t>óc</a:t>
            </a:r>
            <a:endParaRPr lang="en-US" sz="4800" dirty="0">
              <a:solidFill>
                <a:srgbClr val="FF0000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xmlns="" id="{CD1C3C10-EF29-4738-8F71-F5E6252F8C0C}"/>
              </a:ext>
            </a:extLst>
          </p:cNvPr>
          <p:cNvSpPr/>
          <p:nvPr/>
        </p:nvSpPr>
        <p:spPr>
          <a:xfrm>
            <a:off x="4948888" y="2070455"/>
            <a:ext cx="3737912" cy="877372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o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i</a:t>
            </a:r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bøc</a:t>
            </a:r>
            <a:endParaRPr lang="en-US" sz="4800" dirty="0">
              <a:solidFill>
                <a:schemeClr val="tx1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27" name="Rounded Rectangle 9">
            <a:extLst>
              <a:ext uri="{FF2B5EF4-FFF2-40B4-BE49-F238E27FC236}">
                <a16:creationId xmlns:a16="http://schemas.microsoft.com/office/drawing/2014/main" xmlns="" id="{CD1C3C10-EF29-4738-8F71-F5E6252F8C0C}"/>
              </a:ext>
            </a:extLst>
          </p:cNvPr>
          <p:cNvSpPr/>
          <p:nvPr/>
        </p:nvSpPr>
        <p:spPr>
          <a:xfrm>
            <a:off x="533400" y="3486150"/>
            <a:ext cx="3737912" cy="877372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h</a:t>
            </a:r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¹nh 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phóc</a:t>
            </a:r>
            <a:endParaRPr lang="en-US" sz="4800" dirty="0">
              <a:solidFill>
                <a:schemeClr val="tx1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28" name="Rounded Rectangle 9">
            <a:extLst>
              <a:ext uri="{FF2B5EF4-FFF2-40B4-BE49-F238E27FC236}">
                <a16:creationId xmlns:a16="http://schemas.microsoft.com/office/drawing/2014/main" xmlns="" id="{CD1C3C10-EF29-4738-8F71-F5E6252F8C0C}"/>
              </a:ext>
            </a:extLst>
          </p:cNvPr>
          <p:cNvSpPr/>
          <p:nvPr/>
        </p:nvSpPr>
        <p:spPr>
          <a:xfrm>
            <a:off x="4895367" y="3456686"/>
            <a:ext cx="3737912" cy="877372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r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ùc</a:t>
            </a:r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rì</a:t>
            </a:r>
            <a:endParaRPr lang="en-US" sz="4800" dirty="0">
              <a:solidFill>
                <a:schemeClr val="tx1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59092" y="3486150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.VnAvant" pitchFamily="34" charset="0"/>
                <a:cs typeface="Arial-SGK-TV" pitchFamily="2" charset="0"/>
              </a:rPr>
              <a:t>óc</a:t>
            </a:r>
            <a:endParaRPr lang="en-US" sz="4800" dirty="0">
              <a:solidFill>
                <a:srgbClr val="FF0000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92892" y="2114550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cs typeface="Arial-SGK-TV" pitchFamily="2" charset="0"/>
              </a:rPr>
              <a:t>øc</a:t>
            </a:r>
            <a:endParaRPr lang="en-US" sz="4800" dirty="0">
              <a:solidFill>
                <a:srgbClr val="FF0000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78489" y="3493353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.VnAvant" pitchFamily="34" charset="0"/>
                <a:cs typeface="Arial-SGK-TV" pitchFamily="2" charset="0"/>
              </a:rPr>
              <a:t>ùc</a:t>
            </a:r>
            <a:endParaRPr lang="en-US" sz="4800" dirty="0">
              <a:solidFill>
                <a:srgbClr val="FF0000"/>
              </a:solidFill>
              <a:latin typeface=".VnAvant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36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ững cánh đồng hoa rực rỡ thế giới - Địa điểm du lị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5750"/>
            <a:ext cx="853439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52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2322" y="971550"/>
            <a:ext cx="25908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4000" u="sng" dirty="0" smtClean="0">
                <a:latin typeface=".VnAvant" pitchFamily="34" charset="0"/>
                <a:cs typeface="Times New Roman" pitchFamily="18" charset="0"/>
              </a:rPr>
              <a:t>Bµ</a:t>
            </a:r>
            <a:r>
              <a:rPr lang="vi-VN" sz="4000" u="sng" dirty="0" smtClean="0">
                <a:latin typeface=".VnAvant" pitchFamily="34" charset="0"/>
                <a:cs typeface="Times New Roman" pitchFamily="18" charset="0"/>
              </a:rPr>
              <a:t>i </a:t>
            </a:r>
            <a:r>
              <a:rPr lang="en-US" sz="4000" u="sng" dirty="0" smtClean="0">
                <a:latin typeface=".VnAvant" pitchFamily="34" charset="0"/>
                <a:cs typeface="Times New Roman" pitchFamily="18" charset="0"/>
              </a:rPr>
              <a:t>15A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en-US" sz="4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96892" y="971551"/>
            <a:ext cx="1150620" cy="41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dirty="0" err="1">
                <a:solidFill>
                  <a:srgbClr val="FF0000"/>
                </a:solidFill>
              </a:rPr>
              <a:t>uc</a:t>
            </a:r>
            <a:r>
              <a:rPr lang="vi-VN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vi-VN" sz="4000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46928" y="57152"/>
            <a:ext cx="62484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2020</a:t>
            </a:r>
            <a:br>
              <a:rPr lang="en-SG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SG" sz="2400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SG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625554"/>
            <a:ext cx="1752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600" dirty="0" err="1">
                <a:solidFill>
                  <a:srgbClr val="FF0000"/>
                </a:solidFill>
              </a:rPr>
              <a:t>ưc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CD1C3C10-EF29-4738-8F71-F5E6252F8C0C}"/>
              </a:ext>
            </a:extLst>
          </p:cNvPr>
          <p:cNvSpPr/>
          <p:nvPr/>
        </p:nvSpPr>
        <p:spPr>
          <a:xfrm>
            <a:off x="457200" y="2045247"/>
            <a:ext cx="3737912" cy="877372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®«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ng</a:t>
            </a:r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 ®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óc</a:t>
            </a:r>
            <a:endParaRPr lang="en-US" sz="4800" dirty="0">
              <a:solidFill>
                <a:schemeClr val="tx1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30489" y="2038350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.VnAvant" pitchFamily="34" charset="0"/>
                <a:cs typeface="Arial-SGK-TV" pitchFamily="2" charset="0"/>
              </a:rPr>
              <a:t>óc</a:t>
            </a:r>
            <a:endParaRPr lang="en-US" sz="4800" dirty="0">
              <a:solidFill>
                <a:srgbClr val="FF0000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xmlns="" id="{CD1C3C10-EF29-4738-8F71-F5E6252F8C0C}"/>
              </a:ext>
            </a:extLst>
          </p:cNvPr>
          <p:cNvSpPr/>
          <p:nvPr/>
        </p:nvSpPr>
        <p:spPr>
          <a:xfrm>
            <a:off x="4948888" y="2070455"/>
            <a:ext cx="3737912" cy="877372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o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i</a:t>
            </a:r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bøc</a:t>
            </a:r>
            <a:endParaRPr lang="en-US" sz="4800" dirty="0">
              <a:solidFill>
                <a:schemeClr val="tx1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27" name="Rounded Rectangle 9">
            <a:extLst>
              <a:ext uri="{FF2B5EF4-FFF2-40B4-BE49-F238E27FC236}">
                <a16:creationId xmlns:a16="http://schemas.microsoft.com/office/drawing/2014/main" xmlns="" id="{CD1C3C10-EF29-4738-8F71-F5E6252F8C0C}"/>
              </a:ext>
            </a:extLst>
          </p:cNvPr>
          <p:cNvSpPr/>
          <p:nvPr/>
        </p:nvSpPr>
        <p:spPr>
          <a:xfrm>
            <a:off x="533400" y="3486150"/>
            <a:ext cx="3737912" cy="877372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h</a:t>
            </a:r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¹nh 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phóc</a:t>
            </a:r>
            <a:endParaRPr lang="en-US" sz="4800" dirty="0">
              <a:solidFill>
                <a:schemeClr val="tx1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28" name="Rounded Rectangle 9">
            <a:extLst>
              <a:ext uri="{FF2B5EF4-FFF2-40B4-BE49-F238E27FC236}">
                <a16:creationId xmlns:a16="http://schemas.microsoft.com/office/drawing/2014/main" xmlns="" id="{CD1C3C10-EF29-4738-8F71-F5E6252F8C0C}"/>
              </a:ext>
            </a:extLst>
          </p:cNvPr>
          <p:cNvSpPr/>
          <p:nvPr/>
        </p:nvSpPr>
        <p:spPr>
          <a:xfrm>
            <a:off x="4895367" y="3456686"/>
            <a:ext cx="3737912" cy="877372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r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ùc</a:t>
            </a:r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rì</a:t>
            </a:r>
            <a:endParaRPr lang="en-US" sz="4800" dirty="0">
              <a:solidFill>
                <a:schemeClr val="tx1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59092" y="3486150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.VnAvant" pitchFamily="34" charset="0"/>
                <a:cs typeface="Arial-SGK-TV" pitchFamily="2" charset="0"/>
              </a:rPr>
              <a:t>óc</a:t>
            </a:r>
            <a:endParaRPr lang="en-US" sz="4800" dirty="0">
              <a:solidFill>
                <a:srgbClr val="FF0000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92892" y="2114550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cs typeface="Arial-SGK-TV" pitchFamily="2" charset="0"/>
              </a:rPr>
              <a:t>øc</a:t>
            </a:r>
            <a:endParaRPr lang="en-US" sz="4800" dirty="0">
              <a:solidFill>
                <a:srgbClr val="FF0000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78489" y="3493353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.VnAvant" pitchFamily="34" charset="0"/>
                <a:cs typeface="Arial-SGK-TV" pitchFamily="2" charset="0"/>
              </a:rPr>
              <a:t>ùc</a:t>
            </a:r>
            <a:endParaRPr lang="en-US" sz="4800" dirty="0">
              <a:solidFill>
                <a:srgbClr val="FF0000"/>
              </a:solidFill>
              <a:latin typeface=".VnAvant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48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71452"/>
            <a:ext cx="6248400" cy="914399"/>
          </a:xfrm>
        </p:spPr>
        <p:txBody>
          <a:bodyPr>
            <a:normAutofit/>
          </a:bodyPr>
          <a:lstStyle/>
          <a:p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S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2020</a:t>
            </a:r>
            <a:br>
              <a:rPr lang="en-SG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SG" sz="2400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SG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200150"/>
            <a:ext cx="5943600" cy="571500"/>
          </a:xfrm>
        </p:spPr>
        <p:txBody>
          <a:bodyPr>
            <a:normAutofit fontScale="92500" lnSpcReduction="10000"/>
          </a:bodyPr>
          <a:lstStyle/>
          <a:p>
            <a:r>
              <a:rPr lang="en-SG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SG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SG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SG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SG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2219325"/>
            <a:ext cx="3065060" cy="1543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SG" sz="3600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c</a:t>
            </a:r>
            <a:r>
              <a:rPr lang="en-SG" sz="3600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on </a:t>
            </a:r>
            <a:r>
              <a:rPr lang="en-SG" sz="3600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cãc</a:t>
            </a:r>
            <a:endParaRPr lang="en-SG" sz="3600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  <a:p>
            <a:pPr>
              <a:spcBef>
                <a:spcPts val="1800"/>
              </a:spcBef>
            </a:pPr>
            <a:r>
              <a:rPr lang="en-SG" sz="3600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dèc</a:t>
            </a:r>
            <a:r>
              <a:rPr lang="en-SG" sz="3600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SG" sz="3600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nói</a:t>
            </a:r>
            <a:endParaRPr lang="en-SG" sz="3600" dirty="0" smtClean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  <a:p>
            <a:pPr>
              <a:spcBef>
                <a:spcPts val="1800"/>
              </a:spcBef>
            </a:pPr>
            <a:r>
              <a:rPr lang="en-SG" sz="3600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876800" y="2190750"/>
            <a:ext cx="2971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SG" sz="3600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h¹t </a:t>
            </a:r>
            <a:r>
              <a:rPr lang="en-SG" sz="3600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thãc</a:t>
            </a:r>
            <a:endParaRPr lang="en-SG" sz="3600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  <a:p>
            <a:pPr>
              <a:spcBef>
                <a:spcPts val="1800"/>
              </a:spcBef>
            </a:pPr>
            <a:r>
              <a:rPr lang="en-SG" sz="3600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gèc</a:t>
            </a:r>
            <a:r>
              <a:rPr lang="en-SG" sz="3600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c©y</a:t>
            </a:r>
            <a:r>
              <a:rPr lang="en-SG" sz="3600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</a:p>
          <a:p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0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46714"/>
            <a:ext cx="4296910" cy="173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1451"/>
            <a:ext cx="4038600" cy="1643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00" y="2495550"/>
            <a:ext cx="3566212" cy="1776893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D1C3C10-EF29-4738-8F71-F5E6252F8C0C}"/>
              </a:ext>
            </a:extLst>
          </p:cNvPr>
          <p:cNvSpPr/>
          <p:nvPr/>
        </p:nvSpPr>
        <p:spPr>
          <a:xfrm>
            <a:off x="381000" y="1885950"/>
            <a:ext cx="3581400" cy="597390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c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hóc</a:t>
            </a:r>
            <a:r>
              <a:rPr lang="en-US" sz="4400" dirty="0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mõng</a:t>
            </a:r>
            <a:endParaRPr lang="en-US" sz="4400" dirty="0">
              <a:solidFill>
                <a:schemeClr val="tx1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xmlns="" id="{CD1C3C10-EF29-4738-8F71-F5E6252F8C0C}"/>
              </a:ext>
            </a:extLst>
          </p:cNvPr>
          <p:cNvSpPr/>
          <p:nvPr/>
        </p:nvSpPr>
        <p:spPr>
          <a:xfrm>
            <a:off x="4962667" y="1885950"/>
            <a:ext cx="3886200" cy="597390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t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Ëp</a:t>
            </a:r>
            <a:r>
              <a:rPr lang="en-US" sz="4400" dirty="0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thÓ</a:t>
            </a:r>
            <a:r>
              <a:rPr lang="en-US" sz="4400" dirty="0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dôc</a:t>
            </a:r>
            <a:endParaRPr lang="en-US" sz="4400" dirty="0">
              <a:solidFill>
                <a:schemeClr val="tx1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CD1C3C10-EF29-4738-8F71-F5E6252F8C0C}"/>
              </a:ext>
            </a:extLst>
          </p:cNvPr>
          <p:cNvSpPr/>
          <p:nvPr/>
        </p:nvSpPr>
        <p:spPr>
          <a:xfrm>
            <a:off x="2872911" y="4248150"/>
            <a:ext cx="3301517" cy="585307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t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rùc</a:t>
            </a:r>
            <a:r>
              <a:rPr lang="en-US" sz="4400" dirty="0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nhËt</a:t>
            </a:r>
            <a:endParaRPr lang="en-US" sz="4400" dirty="0">
              <a:solidFill>
                <a:schemeClr val="tx1"/>
              </a:solidFill>
              <a:latin typeface=".VnAvant" pitchFamily="34" charset="0"/>
              <a:cs typeface="Arial-SGK-TV" pitchFamily="2" charset="0"/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 flipH="1" flipV="1">
            <a:off x="685800" y="2483340"/>
            <a:ext cx="1295400" cy="1221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flipH="1">
            <a:off x="7467601" y="2495550"/>
            <a:ext cx="1066799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H="1">
            <a:off x="3276600" y="4933950"/>
            <a:ext cx="990601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01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286000" y="2514600"/>
            <a:ext cx="4419600" cy="1943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76400" y="1028700"/>
            <a:ext cx="2514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SG" sz="3200" b="1" u="sng" dirty="0" err="1" smtClean="0">
                <a:latin typeface=".VnAvant" pitchFamily="34" charset="0"/>
                <a:cs typeface="Times New Roman" pitchFamily="18" charset="0"/>
              </a:rPr>
              <a:t>Củng</a:t>
            </a:r>
            <a:r>
              <a:rPr lang="en-SG" sz="3200" b="1" u="sng" dirty="0" smtClean="0">
                <a:latin typeface=".VnAvant" pitchFamily="34" charset="0"/>
                <a:cs typeface="Times New Roman" pitchFamily="18" charset="0"/>
              </a:rPr>
              <a:t> </a:t>
            </a:r>
            <a:r>
              <a:rPr lang="en-SG" sz="3200" b="1" u="sng" dirty="0" err="1" smtClean="0">
                <a:latin typeface=".VnAvant" pitchFamily="34" charset="0"/>
                <a:cs typeface="Times New Roman" pitchFamily="18" charset="0"/>
              </a:rPr>
              <a:t>cố</a:t>
            </a:r>
            <a:endParaRPr lang="en-US" sz="3200" b="1" u="sng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1943100"/>
            <a:ext cx="73914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SG" sz="3600" dirty="0" err="1" smtClean="0">
                <a:latin typeface=".VnAvant" pitchFamily="34" charset="0"/>
                <a:cs typeface="Times New Roman" pitchFamily="18" charset="0"/>
              </a:rPr>
              <a:t>C¸c</a:t>
            </a:r>
            <a:r>
              <a:rPr lang="en-SG" sz="3600" dirty="0" smtClean="0">
                <a:latin typeface=".VnAvant" pitchFamily="34" charset="0"/>
                <a:cs typeface="Times New Roman" pitchFamily="18" charset="0"/>
              </a:rPr>
              <a:t> </a:t>
            </a:r>
            <a:r>
              <a:rPr lang="en-SG" sz="3600" dirty="0" err="1" smtClean="0">
                <a:latin typeface=".VnAvant" pitchFamily="34" charset="0"/>
                <a:cs typeface="Times New Roman" pitchFamily="18" charset="0"/>
              </a:rPr>
              <a:t>em</a:t>
            </a:r>
            <a:r>
              <a:rPr lang="en-SG" sz="3600" dirty="0" smtClean="0">
                <a:latin typeface=".VnAvant" pitchFamily="34" charset="0"/>
                <a:cs typeface="Times New Roman" pitchFamily="18" charset="0"/>
              </a:rPr>
              <a:t> </a:t>
            </a:r>
            <a:r>
              <a:rPr lang="en-SG" sz="3600" dirty="0" err="1" smtClean="0">
                <a:latin typeface=".VnAvant" pitchFamily="34" charset="0"/>
                <a:cs typeface="Times New Roman" pitchFamily="18" charset="0"/>
              </a:rPr>
              <a:t>võa</a:t>
            </a:r>
            <a:r>
              <a:rPr lang="en-SG" sz="3600" dirty="0" smtClean="0">
                <a:latin typeface=".VnAvant" pitchFamily="34" charset="0"/>
                <a:cs typeface="Times New Roman" pitchFamily="18" charset="0"/>
              </a:rPr>
              <a:t> </a:t>
            </a:r>
            <a:r>
              <a:rPr lang="en-SG" sz="3600" dirty="0" err="1" smtClean="0">
                <a:latin typeface=".VnAvant" pitchFamily="34" charset="0"/>
                <a:cs typeface="Times New Roman" pitchFamily="18" charset="0"/>
              </a:rPr>
              <a:t>häc</a:t>
            </a:r>
            <a:r>
              <a:rPr lang="en-SG" sz="3600" dirty="0" smtClean="0">
                <a:latin typeface=".VnAvant" pitchFamily="34" charset="0"/>
                <a:cs typeface="Times New Roman" pitchFamily="18" charset="0"/>
              </a:rPr>
              <a:t> 2 </a:t>
            </a:r>
            <a:r>
              <a:rPr lang="en-SG" sz="3600" dirty="0" err="1" smtClean="0">
                <a:latin typeface=".VnAvant" pitchFamily="34" charset="0"/>
                <a:cs typeface="Times New Roman" pitchFamily="18" charset="0"/>
              </a:rPr>
              <a:t>vÇn</a:t>
            </a:r>
            <a:r>
              <a:rPr lang="en-SG" sz="3600" dirty="0" smtClean="0">
                <a:latin typeface=".VnAvant" pitchFamily="34" charset="0"/>
                <a:cs typeface="Times New Roman" pitchFamily="18" charset="0"/>
              </a:rPr>
              <a:t> </a:t>
            </a:r>
            <a:r>
              <a:rPr lang="en-SG" sz="3600" dirty="0" err="1" smtClean="0">
                <a:latin typeface=".VnAvant" pitchFamily="34" charset="0"/>
                <a:cs typeface="Times New Roman" pitchFamily="18" charset="0"/>
              </a:rPr>
              <a:t>míi</a:t>
            </a:r>
            <a:r>
              <a:rPr lang="en-SG" sz="3600" dirty="0" smtClean="0">
                <a:latin typeface=".VnAvant" pitchFamily="34" charset="0"/>
                <a:cs typeface="Times New Roman" pitchFamily="18" charset="0"/>
              </a:rPr>
              <a:t> </a:t>
            </a:r>
            <a:r>
              <a:rPr lang="nl-NL" sz="3600" dirty="0">
                <a:latin typeface=".VnAvant" pitchFamily="34" charset="0"/>
              </a:rPr>
              <a:t>g× </a:t>
            </a:r>
            <a:r>
              <a:rPr lang="en-SG" sz="3600" dirty="0" smtClean="0">
                <a:latin typeface=".VnAvant" pitchFamily="34" charset="0"/>
                <a:cs typeface="Times New Roman" pitchFamily="18" charset="0"/>
              </a:rPr>
              <a:t>?</a:t>
            </a:r>
            <a:endParaRPr lang="en-US" sz="3600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46928" y="57152"/>
            <a:ext cx="62484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2020</a:t>
            </a:r>
            <a:br>
              <a:rPr lang="en-SG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SG" sz="2400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SG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47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2322" y="971550"/>
            <a:ext cx="25908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4000" u="sng" dirty="0" smtClean="0">
                <a:latin typeface=".VnAvant" pitchFamily="34" charset="0"/>
                <a:cs typeface="Times New Roman" pitchFamily="18" charset="0"/>
              </a:rPr>
              <a:t>Bµ</a:t>
            </a:r>
            <a:r>
              <a:rPr lang="vi-VN" sz="4000" u="sng" dirty="0" smtClean="0">
                <a:latin typeface=".VnAvant" pitchFamily="34" charset="0"/>
                <a:cs typeface="Times New Roman" pitchFamily="18" charset="0"/>
              </a:rPr>
              <a:t>i </a:t>
            </a:r>
            <a:r>
              <a:rPr lang="en-US" sz="4000" u="sng" dirty="0" smtClean="0">
                <a:latin typeface=".VnAvant" pitchFamily="34" charset="0"/>
                <a:cs typeface="Times New Roman" pitchFamily="18" charset="0"/>
              </a:rPr>
              <a:t>15A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527670"/>
              </p:ext>
            </p:extLst>
          </p:nvPr>
        </p:nvGraphicFramePr>
        <p:xfrm>
          <a:off x="838200" y="2489285"/>
          <a:ext cx="2823224" cy="7274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8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742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371603" y="2419350"/>
            <a:ext cx="7350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.VnAvant" pitchFamily="34" charset="0"/>
                <a:cs typeface="Arial-SGK-TV" pitchFamily="2" charset="0"/>
              </a:rPr>
              <a:t>n</a:t>
            </a:r>
            <a:endParaRPr lang="en-US" sz="4800" dirty="0"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14400" y="3486150"/>
            <a:ext cx="25908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latin typeface=".VnAvant" pitchFamily="34" charset="0"/>
              </a:rPr>
              <a:t>n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</a:rPr>
              <a:t>ôc</a:t>
            </a:r>
            <a:r>
              <a:rPr lang="vi-V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055064" y="1788236"/>
            <a:ext cx="25908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.VnAvant" pitchFamily="34" charset="0"/>
              </a:rPr>
              <a:t>c</a:t>
            </a:r>
            <a:r>
              <a:rPr lang="en-US" sz="4800" dirty="0" smtClean="0">
                <a:latin typeface=".VnAvant" pitchFamily="34" charset="0"/>
              </a:rPr>
              <a:t>¸ </a:t>
            </a:r>
            <a:r>
              <a:rPr lang="en-US" sz="4800" dirty="0" err="1" smtClean="0">
                <a:latin typeface=".VnAvant" pitchFamily="34" charset="0"/>
              </a:rPr>
              <a:t>n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</a:rPr>
              <a:t>ôc</a:t>
            </a:r>
            <a:r>
              <a:rPr lang="vi-V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latin typeface=".VnAvant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38403" y="2419350"/>
            <a:ext cx="9557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cs typeface="Arial-SGK-TV" pitchFamily="2" charset="0"/>
              </a:rPr>
              <a:t>uc</a:t>
            </a:r>
            <a:endParaRPr lang="en-US" sz="4800" dirty="0">
              <a:solidFill>
                <a:srgbClr val="FF0000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45180" y="971551"/>
            <a:ext cx="1150620" cy="41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dirty="0" err="1">
                <a:solidFill>
                  <a:srgbClr val="FF0000"/>
                </a:solidFill>
              </a:rPr>
              <a:t>uc</a:t>
            </a:r>
            <a:r>
              <a:rPr lang="vi-VN" sz="66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vi-VN" sz="4000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46928" y="180244"/>
            <a:ext cx="62484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2020</a:t>
            </a:r>
            <a:br>
              <a:rPr lang="en-SG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SG" sz="2400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SG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666750"/>
            <a:ext cx="1752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600" dirty="0" err="1">
                <a:solidFill>
                  <a:srgbClr val="FF0000"/>
                </a:solidFill>
              </a:rPr>
              <a:t>ưc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34000" y="1743691"/>
            <a:ext cx="25908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.VnAvant" pitchFamily="34" charset="0"/>
              </a:rPr>
              <a:t>c</a:t>
            </a:r>
            <a:r>
              <a:rPr lang="en-US" sz="4800" dirty="0" smtClean="0">
                <a:latin typeface=".VnAvant" pitchFamily="34" charset="0"/>
              </a:rPr>
              <a:t>¸ </a:t>
            </a:r>
            <a:r>
              <a:rPr lang="en-US" sz="4800" dirty="0" err="1" smtClean="0">
                <a:latin typeface=".VnAvant" pitchFamily="34" charset="0"/>
              </a:rPr>
              <a:t>m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</a:rPr>
              <a:t>ùc</a:t>
            </a:r>
            <a:r>
              <a:rPr lang="vi-V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latin typeface=".VnAvant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013354"/>
              </p:ext>
            </p:extLst>
          </p:nvPr>
        </p:nvGraphicFramePr>
        <p:xfrm>
          <a:off x="5052060" y="2494207"/>
          <a:ext cx="3154680" cy="7682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19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26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826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410456" y="2419350"/>
            <a:ext cx="7617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.VnAvant" pitchFamily="34" charset="0"/>
                <a:cs typeface="Arial-SGK-TV" pitchFamily="2" charset="0"/>
              </a:rPr>
              <a:t>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81556" y="2419350"/>
            <a:ext cx="8947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.VnAvant" pitchFamily="34" charset="0"/>
                <a:cs typeface="Arial-SGK-TV" pitchFamily="2" charset="0"/>
              </a:rPr>
              <a:t>­</a:t>
            </a:r>
            <a:r>
              <a:rPr lang="fr-FR" sz="5400" dirty="0" err="1" smtClean="0">
                <a:solidFill>
                  <a:srgbClr val="FF0000"/>
                </a:solidFill>
              </a:rPr>
              <a:t>ưc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334000" y="3486150"/>
            <a:ext cx="25908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.VnAvant" pitchFamily="34" charset="0"/>
              </a:rPr>
              <a:t>m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</a:rPr>
              <a:t>ùc</a:t>
            </a:r>
            <a:r>
              <a:rPr lang="vi-V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981203" y="2923441"/>
            <a:ext cx="1472821" cy="819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8000" b="1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8000" b="1" dirty="0">
              <a:latin typeface="Arial-SGK-TV" pitchFamily="2" charset="0"/>
              <a:cs typeface="Arial-SGK-TV" pitchFamily="2" charset="0"/>
            </a:endParaRPr>
          </a:p>
          <a:p>
            <a:r>
              <a:rPr lang="vi-V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451982" y="2952016"/>
            <a:ext cx="1472821" cy="819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8000" b="1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8000" b="1" dirty="0">
              <a:latin typeface="Arial-SGK-TV" pitchFamily="2" charset="0"/>
              <a:cs typeface="Arial-SGK-TV" pitchFamily="2" charset="0"/>
            </a:endParaRPr>
          </a:p>
          <a:p>
            <a:r>
              <a:rPr lang="vi-V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3910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2322" y="971550"/>
            <a:ext cx="25908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4000" u="sng" dirty="0" smtClean="0">
                <a:latin typeface=".VnAvant" pitchFamily="34" charset="0"/>
                <a:cs typeface="Times New Roman" pitchFamily="18" charset="0"/>
              </a:rPr>
              <a:t>Bµ</a:t>
            </a:r>
            <a:r>
              <a:rPr lang="vi-VN" sz="4000" u="sng" dirty="0" smtClean="0">
                <a:latin typeface=".VnAvant" pitchFamily="34" charset="0"/>
                <a:cs typeface="Times New Roman" pitchFamily="18" charset="0"/>
              </a:rPr>
              <a:t>i </a:t>
            </a:r>
            <a:r>
              <a:rPr lang="en-US" sz="4000" u="sng" dirty="0" smtClean="0">
                <a:latin typeface=".VnAvant" pitchFamily="34" charset="0"/>
                <a:cs typeface="Times New Roman" pitchFamily="18" charset="0"/>
              </a:rPr>
              <a:t>15A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en-US" sz="4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96892" y="971551"/>
            <a:ext cx="1150620" cy="41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dirty="0" err="1">
                <a:solidFill>
                  <a:srgbClr val="FF0000"/>
                </a:solidFill>
              </a:rPr>
              <a:t>uc</a:t>
            </a:r>
            <a:r>
              <a:rPr lang="vi-VN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vi-VN" sz="4000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46928" y="57152"/>
            <a:ext cx="62484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2020</a:t>
            </a:r>
            <a:br>
              <a:rPr lang="en-SG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SG" sz="2400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SG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0635" y="590550"/>
            <a:ext cx="1752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600" dirty="0" err="1">
                <a:solidFill>
                  <a:srgbClr val="FF0000"/>
                </a:solidFill>
              </a:rPr>
              <a:t>ưc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CD1C3C10-EF29-4738-8F71-F5E6252F8C0C}"/>
              </a:ext>
            </a:extLst>
          </p:cNvPr>
          <p:cNvSpPr/>
          <p:nvPr/>
        </p:nvSpPr>
        <p:spPr>
          <a:xfrm>
            <a:off x="457200" y="2045247"/>
            <a:ext cx="3737912" cy="877372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®«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ng</a:t>
            </a:r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 ®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óc</a:t>
            </a:r>
            <a:endParaRPr lang="en-US" sz="4800" dirty="0">
              <a:solidFill>
                <a:schemeClr val="tx1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30489" y="2038350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.VnAvant" pitchFamily="34" charset="0"/>
                <a:cs typeface="Arial-SGK-TV" pitchFamily="2" charset="0"/>
              </a:rPr>
              <a:t>óc</a:t>
            </a:r>
            <a:endParaRPr lang="en-US" sz="4800" dirty="0">
              <a:solidFill>
                <a:srgbClr val="FF0000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xmlns="" id="{CD1C3C10-EF29-4738-8F71-F5E6252F8C0C}"/>
              </a:ext>
            </a:extLst>
          </p:cNvPr>
          <p:cNvSpPr/>
          <p:nvPr/>
        </p:nvSpPr>
        <p:spPr>
          <a:xfrm>
            <a:off x="4948888" y="2070455"/>
            <a:ext cx="3737912" cy="877372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o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i</a:t>
            </a:r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bøc</a:t>
            </a:r>
            <a:endParaRPr lang="en-US" sz="4800" dirty="0">
              <a:solidFill>
                <a:schemeClr val="tx1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27" name="Rounded Rectangle 9">
            <a:extLst>
              <a:ext uri="{FF2B5EF4-FFF2-40B4-BE49-F238E27FC236}">
                <a16:creationId xmlns:a16="http://schemas.microsoft.com/office/drawing/2014/main" xmlns="" id="{CD1C3C10-EF29-4738-8F71-F5E6252F8C0C}"/>
              </a:ext>
            </a:extLst>
          </p:cNvPr>
          <p:cNvSpPr/>
          <p:nvPr/>
        </p:nvSpPr>
        <p:spPr>
          <a:xfrm>
            <a:off x="533400" y="3518179"/>
            <a:ext cx="3737912" cy="877372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h</a:t>
            </a:r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¹nh 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phóc</a:t>
            </a:r>
            <a:endParaRPr lang="en-US" sz="4800" dirty="0">
              <a:solidFill>
                <a:schemeClr val="tx1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28" name="Rounded Rectangle 9">
            <a:extLst>
              <a:ext uri="{FF2B5EF4-FFF2-40B4-BE49-F238E27FC236}">
                <a16:creationId xmlns:a16="http://schemas.microsoft.com/office/drawing/2014/main" xmlns="" id="{CD1C3C10-EF29-4738-8F71-F5E6252F8C0C}"/>
              </a:ext>
            </a:extLst>
          </p:cNvPr>
          <p:cNvSpPr/>
          <p:nvPr/>
        </p:nvSpPr>
        <p:spPr>
          <a:xfrm>
            <a:off x="4895367" y="3456686"/>
            <a:ext cx="3737912" cy="877372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r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ùc</a:t>
            </a:r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rì</a:t>
            </a:r>
            <a:endParaRPr lang="en-US" sz="4800" dirty="0">
              <a:solidFill>
                <a:schemeClr val="tx1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59092" y="3569553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.VnAvant" pitchFamily="34" charset="0"/>
                <a:cs typeface="Arial-SGK-TV" pitchFamily="2" charset="0"/>
              </a:rPr>
              <a:t>óc</a:t>
            </a:r>
            <a:endParaRPr lang="en-US" sz="4800" dirty="0">
              <a:solidFill>
                <a:srgbClr val="FF0000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92892" y="2114550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cs typeface="Arial-SGK-TV" pitchFamily="2" charset="0"/>
              </a:rPr>
              <a:t>øc</a:t>
            </a:r>
            <a:endParaRPr lang="en-US" sz="4800" dirty="0">
              <a:solidFill>
                <a:srgbClr val="FF0000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78489" y="3493353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.VnAvant" pitchFamily="34" charset="0"/>
                <a:cs typeface="Arial-SGK-TV" pitchFamily="2" charset="0"/>
              </a:rPr>
              <a:t>ùc</a:t>
            </a:r>
            <a:endParaRPr lang="en-US" sz="4800" dirty="0">
              <a:solidFill>
                <a:srgbClr val="FF0000"/>
              </a:solidFill>
              <a:latin typeface=".VnAvant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40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3350"/>
            <a:ext cx="429691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3350"/>
            <a:ext cx="4038600" cy="1643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214" y="2571750"/>
            <a:ext cx="3566212" cy="162587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D1C3C10-EF29-4738-8F71-F5E6252F8C0C}"/>
              </a:ext>
            </a:extLst>
          </p:cNvPr>
          <p:cNvSpPr/>
          <p:nvPr/>
        </p:nvSpPr>
        <p:spPr>
          <a:xfrm>
            <a:off x="457200" y="1809750"/>
            <a:ext cx="3581400" cy="685800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c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hóc</a:t>
            </a:r>
            <a:r>
              <a:rPr lang="en-US" sz="4400" dirty="0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mõng</a:t>
            </a:r>
            <a:endParaRPr lang="en-US" sz="4400" dirty="0">
              <a:solidFill>
                <a:schemeClr val="tx1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xmlns="" id="{CD1C3C10-EF29-4738-8F71-F5E6252F8C0C}"/>
              </a:ext>
            </a:extLst>
          </p:cNvPr>
          <p:cNvSpPr/>
          <p:nvPr/>
        </p:nvSpPr>
        <p:spPr>
          <a:xfrm>
            <a:off x="4953000" y="1885950"/>
            <a:ext cx="3886200" cy="685800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t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Ëp</a:t>
            </a:r>
            <a:r>
              <a:rPr lang="en-US" sz="4400" dirty="0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thÓ</a:t>
            </a:r>
            <a:r>
              <a:rPr lang="en-US" sz="4400" dirty="0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dôc</a:t>
            </a:r>
            <a:endParaRPr lang="en-US" sz="4400" dirty="0">
              <a:solidFill>
                <a:schemeClr val="tx1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CD1C3C10-EF29-4738-8F71-F5E6252F8C0C}"/>
              </a:ext>
            </a:extLst>
          </p:cNvPr>
          <p:cNvSpPr/>
          <p:nvPr/>
        </p:nvSpPr>
        <p:spPr>
          <a:xfrm>
            <a:off x="2819400" y="4171950"/>
            <a:ext cx="3301517" cy="762000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t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rùc</a:t>
            </a:r>
            <a:r>
              <a:rPr lang="en-US" sz="4400" dirty="0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.VnAvant" pitchFamily="34" charset="0"/>
                <a:cs typeface="Arial-SGK-TV" pitchFamily="2" charset="0"/>
              </a:rPr>
              <a:t>nhËt</a:t>
            </a:r>
            <a:endParaRPr lang="en-US" sz="4400" dirty="0">
              <a:solidFill>
                <a:schemeClr val="tx1"/>
              </a:solidFill>
              <a:latin typeface=".VnAvant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30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838200" y="2514600"/>
            <a:ext cx="807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7200" b="1" dirty="0" err="1">
                <a:solidFill>
                  <a:srgbClr val="7030A0"/>
                </a:solidFill>
                <a:latin typeface=".VnAristote" pitchFamily="34" charset="0"/>
              </a:rPr>
              <a:t>Tr©n</a:t>
            </a:r>
            <a:r>
              <a:rPr lang="en-US" sz="7200" b="1" dirty="0">
                <a:solidFill>
                  <a:srgbClr val="7030A0"/>
                </a:solidFill>
                <a:latin typeface=".VnAristote" pitchFamily="34" charset="0"/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latin typeface=".VnAristote" pitchFamily="34" charset="0"/>
              </a:rPr>
              <a:t>träng</a:t>
            </a:r>
            <a:r>
              <a:rPr lang="en-US" sz="7200" b="1" dirty="0">
                <a:solidFill>
                  <a:srgbClr val="7030A0"/>
                </a:solidFill>
                <a:latin typeface=".VnAristote" pitchFamily="34" charset="0"/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latin typeface=".VnAristote" pitchFamily="34" charset="0"/>
              </a:rPr>
              <a:t>c¶m</a:t>
            </a:r>
            <a:r>
              <a:rPr lang="en-US" sz="7200" b="1" dirty="0">
                <a:solidFill>
                  <a:srgbClr val="7030A0"/>
                </a:solidFill>
                <a:latin typeface=".VnAristote" pitchFamily="34" charset="0"/>
              </a:rPr>
              <a:t> ¬n</a:t>
            </a:r>
          </a:p>
          <a:p>
            <a:pPr algn="ctr"/>
            <a:r>
              <a:rPr lang="en-US" sz="7200" b="1" dirty="0">
                <a:solidFill>
                  <a:srgbClr val="7030A0"/>
                </a:solidFill>
                <a:latin typeface=".VnAristote" pitchFamily="34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.VnAristote" pitchFamily="34" charset="0"/>
              </a:rPr>
              <a:t>c¸c</a:t>
            </a:r>
            <a:r>
              <a:rPr lang="en-US" sz="7200" b="1" dirty="0" smtClean="0">
                <a:solidFill>
                  <a:srgbClr val="7030A0"/>
                </a:solidFill>
                <a:latin typeface=".VnAristote" pitchFamily="34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.VnAristote" pitchFamily="34" charset="0"/>
              </a:rPr>
              <a:t>thÇy</a:t>
            </a:r>
            <a:r>
              <a:rPr lang="en-US" sz="7200" b="1" dirty="0" smtClean="0">
                <a:solidFill>
                  <a:srgbClr val="7030A0"/>
                </a:solidFill>
                <a:latin typeface=".VnAristote" pitchFamily="34" charset="0"/>
              </a:rPr>
              <a:t> c</a:t>
            </a:r>
            <a:r>
              <a:rPr lang="en-US" sz="7200" b="1" dirty="0">
                <a:solidFill>
                  <a:srgbClr val="7030A0"/>
                </a:solidFill>
                <a:latin typeface=".VnAristote" pitchFamily="34" charset="0"/>
              </a:rPr>
              <a:t>«!</a:t>
            </a:r>
          </a:p>
        </p:txBody>
      </p:sp>
    </p:spTree>
    <p:extLst>
      <p:ext uri="{BB962C8B-B14F-4D97-AF65-F5344CB8AC3E}">
        <p14:creationId xmlns:p14="http://schemas.microsoft.com/office/powerpoint/2010/main" val="213401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S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S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SG" sz="2400" dirty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SG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SG" sz="2400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SG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SG" sz="2400" dirty="0">
                <a:latin typeface="Times New Roman" pitchFamily="18" charset="0"/>
                <a:cs typeface="Times New Roman" pitchFamily="18" charset="0"/>
              </a:rPr>
              <a:t> 2020</a:t>
            </a:r>
            <a:br>
              <a:rPr lang="en-SG" sz="2400" dirty="0">
                <a:latin typeface="Times New Roman" pitchFamily="18" charset="0"/>
                <a:cs typeface="Times New Roman" pitchFamily="18" charset="0"/>
              </a:rPr>
            </a:br>
            <a:r>
              <a:rPr lang="en-SG" sz="2400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SG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23646" y="1314450"/>
            <a:ext cx="5943600" cy="5715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SG" dirty="0" smtClean="0">
                <a:latin typeface="Times New Roman" pitchFamily="18" charset="0"/>
                <a:cs typeface="Times New Roman" pitchFamily="18" charset="0"/>
              </a:rPr>
              <a:t>   Ki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en-SG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SG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S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S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S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242646" y="2228850"/>
            <a:ext cx="4853354" cy="571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SG" sz="4000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B¹n</a:t>
            </a:r>
            <a:r>
              <a:rPr lang="en-SG" sz="3600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SG" sz="3600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Ngäc</a:t>
            </a:r>
            <a:r>
              <a:rPr lang="en-SG" sz="3600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SG" sz="3600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häc</a:t>
            </a:r>
            <a:r>
              <a:rPr lang="en-SG" sz="3600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SG" sz="3600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bµi</a:t>
            </a:r>
            <a:r>
              <a:rPr lang="en-SG" sz="3600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219200" y="3143250"/>
            <a:ext cx="7086600" cy="571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SG" sz="4000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Chó</a:t>
            </a:r>
            <a:r>
              <a:rPr lang="en-SG" sz="4000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An </a:t>
            </a:r>
            <a:r>
              <a:rPr lang="en-SG" sz="4000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lµm</a:t>
            </a:r>
            <a:r>
              <a:rPr lang="en-SG" sz="4000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SG" sz="4000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nghÒ</a:t>
            </a:r>
            <a:r>
              <a:rPr lang="en-SG" sz="4000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SG" sz="4000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bèc</a:t>
            </a:r>
            <a:r>
              <a:rPr lang="en-SG" sz="4000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SG" sz="4000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v¸c</a:t>
            </a:r>
            <a:r>
              <a:rPr lang="en-SG" sz="4000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.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56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/>
        </p:nvSpPr>
        <p:spPr>
          <a:xfrm>
            <a:off x="1526275" y="3771900"/>
            <a:ext cx="1670050" cy="571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SG" dirty="0" smtClean="0">
                <a:latin typeface=".VnAvant" pitchFamily="34" charset="0"/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r>
              <a:rPr lang="vi-VN" b="1" dirty="0" smtClean="0">
                <a:latin typeface=".VnAvant" pitchFamily="34" charset="0"/>
                <a:cs typeface="Times New Roman" pitchFamily="18" charset="0"/>
              </a:rPr>
              <a:t>    </a:t>
            </a:r>
            <a:r>
              <a:rPr lang="en-US" b="1" dirty="0" err="1" smtClean="0">
                <a:latin typeface=".VnAvant" pitchFamily="34" charset="0"/>
                <a:cs typeface="Times New Roman" pitchFamily="18" charset="0"/>
              </a:rPr>
              <a:t>nôc</a:t>
            </a:r>
            <a:r>
              <a:rPr lang="vi-VN" b="1" dirty="0" smtClean="0">
                <a:latin typeface=".VnAvant" pitchFamily="34" charset="0"/>
                <a:cs typeface="Times New Roman" pitchFamily="18" charset="0"/>
              </a:rPr>
              <a:t>     </a:t>
            </a:r>
            <a:endParaRPr lang="en-US" b="1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280391" y="3847388"/>
            <a:ext cx="1670050" cy="98988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SG" dirty="0" smtClean="0">
                <a:latin typeface=".VnAvant" pitchFamily="34" charset="0"/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r>
              <a:rPr lang="vi-VN" sz="12800" dirty="0" smtClean="0">
                <a:latin typeface=".VnAvant" pitchFamily="34" charset="0"/>
                <a:cs typeface="Times New Roman" pitchFamily="18" charset="0"/>
              </a:rPr>
              <a:t>      </a:t>
            </a:r>
            <a:r>
              <a:rPr lang="en-SG" sz="12800" dirty="0" smtClean="0">
                <a:latin typeface=".VnAvant" pitchFamily="34" charset="0"/>
                <a:cs typeface="Times New Roman" pitchFamily="18" charset="0"/>
              </a:rPr>
              <a:t>  </a:t>
            </a:r>
            <a:r>
              <a:rPr lang="en-SG" sz="12800" b="1" dirty="0" err="1" smtClean="0">
                <a:latin typeface=".VnAvant" pitchFamily="34" charset="0"/>
                <a:cs typeface="Times New Roman" pitchFamily="18" charset="0"/>
              </a:rPr>
              <a:t>mùc</a:t>
            </a:r>
            <a:r>
              <a:rPr lang="en-SG" sz="12800" b="1" dirty="0" smtClean="0">
                <a:latin typeface=".VnAvant" pitchFamily="34" charset="0"/>
                <a:cs typeface="Times New Roman" pitchFamily="18" charset="0"/>
              </a:rPr>
              <a:t> </a:t>
            </a:r>
            <a:r>
              <a:rPr lang="vi-VN" sz="12800" b="1" dirty="0" smtClean="0">
                <a:latin typeface=".VnAvant" pitchFamily="34" charset="0"/>
                <a:cs typeface="Times New Roman" pitchFamily="18" charset="0"/>
              </a:rPr>
              <a:t>   </a:t>
            </a:r>
            <a:r>
              <a:rPr lang="vi-VN" sz="12800" dirty="0" smtClean="0">
                <a:latin typeface=".VnAvant" pitchFamily="34" charset="0"/>
                <a:cs typeface="Times New Roman" pitchFamily="18" charset="0"/>
              </a:rPr>
              <a:t>  </a:t>
            </a:r>
            <a:endParaRPr lang="en-US" sz="12800" b="1" dirty="0">
              <a:latin typeface=".VnAvant" pitchFamily="34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37786" y="171450"/>
            <a:ext cx="8882417" cy="4171950"/>
            <a:chOff x="0" y="946537"/>
            <a:chExt cx="8489433" cy="389506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" t="6254" r="4275" b="18301"/>
            <a:stretch/>
          </p:blipFill>
          <p:spPr>
            <a:xfrm>
              <a:off x="0" y="946537"/>
              <a:ext cx="8156812" cy="3895060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2922930" y="1960320"/>
              <a:ext cx="5566503" cy="1067139"/>
              <a:chOff x="2922930" y="1960320"/>
              <a:chExt cx="5566503" cy="1067139"/>
            </a:xfrm>
          </p:grpSpPr>
          <p:sp>
            <p:nvSpPr>
              <p:cNvPr id="16" name="Rounded Rectangular Callout 4"/>
              <p:cNvSpPr/>
              <p:nvPr/>
            </p:nvSpPr>
            <p:spPr>
              <a:xfrm>
                <a:off x="3391423" y="1960320"/>
                <a:ext cx="4588207" cy="1067139"/>
              </a:xfrm>
              <a:custGeom>
                <a:avLst/>
                <a:gdLst>
                  <a:gd name="connsiteX0" fmla="*/ 0 w 3200400"/>
                  <a:gd name="connsiteY0" fmla="*/ 107464 h 644769"/>
                  <a:gd name="connsiteX1" fmla="*/ 107464 w 3200400"/>
                  <a:gd name="connsiteY1" fmla="*/ 0 h 644769"/>
                  <a:gd name="connsiteX2" fmla="*/ 533400 w 3200400"/>
                  <a:gd name="connsiteY2" fmla="*/ 0 h 644769"/>
                  <a:gd name="connsiteX3" fmla="*/ 533400 w 3200400"/>
                  <a:gd name="connsiteY3" fmla="*/ 0 h 644769"/>
                  <a:gd name="connsiteX4" fmla="*/ 1333500 w 3200400"/>
                  <a:gd name="connsiteY4" fmla="*/ 0 h 644769"/>
                  <a:gd name="connsiteX5" fmla="*/ 3092936 w 3200400"/>
                  <a:gd name="connsiteY5" fmla="*/ 0 h 644769"/>
                  <a:gd name="connsiteX6" fmla="*/ 3200400 w 3200400"/>
                  <a:gd name="connsiteY6" fmla="*/ 107464 h 644769"/>
                  <a:gd name="connsiteX7" fmla="*/ 3200400 w 3200400"/>
                  <a:gd name="connsiteY7" fmla="*/ 376115 h 644769"/>
                  <a:gd name="connsiteX8" fmla="*/ 3200400 w 3200400"/>
                  <a:gd name="connsiteY8" fmla="*/ 376115 h 644769"/>
                  <a:gd name="connsiteX9" fmla="*/ 3200400 w 3200400"/>
                  <a:gd name="connsiteY9" fmla="*/ 537308 h 644769"/>
                  <a:gd name="connsiteX10" fmla="*/ 3200400 w 3200400"/>
                  <a:gd name="connsiteY10" fmla="*/ 537305 h 644769"/>
                  <a:gd name="connsiteX11" fmla="*/ 3092936 w 3200400"/>
                  <a:gd name="connsiteY11" fmla="*/ 644769 h 644769"/>
                  <a:gd name="connsiteX12" fmla="*/ 1333500 w 3200400"/>
                  <a:gd name="connsiteY12" fmla="*/ 644769 h 644769"/>
                  <a:gd name="connsiteX13" fmla="*/ 933461 w 3200400"/>
                  <a:gd name="connsiteY13" fmla="*/ 725365 h 644769"/>
                  <a:gd name="connsiteX14" fmla="*/ 533400 w 3200400"/>
                  <a:gd name="connsiteY14" fmla="*/ 644769 h 644769"/>
                  <a:gd name="connsiteX15" fmla="*/ 107464 w 3200400"/>
                  <a:gd name="connsiteY15" fmla="*/ 644769 h 644769"/>
                  <a:gd name="connsiteX16" fmla="*/ 0 w 3200400"/>
                  <a:gd name="connsiteY16" fmla="*/ 537305 h 644769"/>
                  <a:gd name="connsiteX17" fmla="*/ 0 w 3200400"/>
                  <a:gd name="connsiteY17" fmla="*/ 537308 h 644769"/>
                  <a:gd name="connsiteX18" fmla="*/ 0 w 3200400"/>
                  <a:gd name="connsiteY18" fmla="*/ 376115 h 644769"/>
                  <a:gd name="connsiteX19" fmla="*/ 0 w 3200400"/>
                  <a:gd name="connsiteY19" fmla="*/ 376115 h 644769"/>
                  <a:gd name="connsiteX20" fmla="*/ 0 w 3200400"/>
                  <a:gd name="connsiteY20" fmla="*/ 107464 h 644769"/>
                  <a:gd name="connsiteX0" fmla="*/ 0 w 3200400"/>
                  <a:gd name="connsiteY0" fmla="*/ 107464 h 725365"/>
                  <a:gd name="connsiteX1" fmla="*/ 107464 w 3200400"/>
                  <a:gd name="connsiteY1" fmla="*/ 0 h 725365"/>
                  <a:gd name="connsiteX2" fmla="*/ 533400 w 3200400"/>
                  <a:gd name="connsiteY2" fmla="*/ 0 h 725365"/>
                  <a:gd name="connsiteX3" fmla="*/ 533400 w 3200400"/>
                  <a:gd name="connsiteY3" fmla="*/ 0 h 725365"/>
                  <a:gd name="connsiteX4" fmla="*/ 1333500 w 3200400"/>
                  <a:gd name="connsiteY4" fmla="*/ 0 h 725365"/>
                  <a:gd name="connsiteX5" fmla="*/ 3092936 w 3200400"/>
                  <a:gd name="connsiteY5" fmla="*/ 0 h 725365"/>
                  <a:gd name="connsiteX6" fmla="*/ 3200400 w 3200400"/>
                  <a:gd name="connsiteY6" fmla="*/ 107464 h 725365"/>
                  <a:gd name="connsiteX7" fmla="*/ 3200400 w 3200400"/>
                  <a:gd name="connsiteY7" fmla="*/ 376115 h 725365"/>
                  <a:gd name="connsiteX8" fmla="*/ 3200400 w 3200400"/>
                  <a:gd name="connsiteY8" fmla="*/ 376115 h 725365"/>
                  <a:gd name="connsiteX9" fmla="*/ 3200400 w 3200400"/>
                  <a:gd name="connsiteY9" fmla="*/ 537308 h 725365"/>
                  <a:gd name="connsiteX10" fmla="*/ 3200400 w 3200400"/>
                  <a:gd name="connsiteY10" fmla="*/ 537305 h 725365"/>
                  <a:gd name="connsiteX11" fmla="*/ 3092936 w 3200400"/>
                  <a:gd name="connsiteY11" fmla="*/ 644769 h 725365"/>
                  <a:gd name="connsiteX12" fmla="*/ 1661747 w 3200400"/>
                  <a:gd name="connsiteY12" fmla="*/ 633046 h 725365"/>
                  <a:gd name="connsiteX13" fmla="*/ 933461 w 3200400"/>
                  <a:gd name="connsiteY13" fmla="*/ 725365 h 725365"/>
                  <a:gd name="connsiteX14" fmla="*/ 533400 w 3200400"/>
                  <a:gd name="connsiteY14" fmla="*/ 644769 h 725365"/>
                  <a:gd name="connsiteX15" fmla="*/ 107464 w 3200400"/>
                  <a:gd name="connsiteY15" fmla="*/ 644769 h 725365"/>
                  <a:gd name="connsiteX16" fmla="*/ 0 w 3200400"/>
                  <a:gd name="connsiteY16" fmla="*/ 537305 h 725365"/>
                  <a:gd name="connsiteX17" fmla="*/ 0 w 3200400"/>
                  <a:gd name="connsiteY17" fmla="*/ 537308 h 725365"/>
                  <a:gd name="connsiteX18" fmla="*/ 0 w 3200400"/>
                  <a:gd name="connsiteY18" fmla="*/ 376115 h 725365"/>
                  <a:gd name="connsiteX19" fmla="*/ 0 w 3200400"/>
                  <a:gd name="connsiteY19" fmla="*/ 376115 h 725365"/>
                  <a:gd name="connsiteX20" fmla="*/ 0 w 3200400"/>
                  <a:gd name="connsiteY20" fmla="*/ 107464 h 725365"/>
                  <a:gd name="connsiteX0" fmla="*/ 0 w 3200400"/>
                  <a:gd name="connsiteY0" fmla="*/ 107464 h 725365"/>
                  <a:gd name="connsiteX1" fmla="*/ 107464 w 3200400"/>
                  <a:gd name="connsiteY1" fmla="*/ 0 h 725365"/>
                  <a:gd name="connsiteX2" fmla="*/ 533400 w 3200400"/>
                  <a:gd name="connsiteY2" fmla="*/ 0 h 725365"/>
                  <a:gd name="connsiteX3" fmla="*/ 533400 w 3200400"/>
                  <a:gd name="connsiteY3" fmla="*/ 0 h 725365"/>
                  <a:gd name="connsiteX4" fmla="*/ 1333500 w 3200400"/>
                  <a:gd name="connsiteY4" fmla="*/ 0 h 725365"/>
                  <a:gd name="connsiteX5" fmla="*/ 3092936 w 3200400"/>
                  <a:gd name="connsiteY5" fmla="*/ 0 h 725365"/>
                  <a:gd name="connsiteX6" fmla="*/ 3200400 w 3200400"/>
                  <a:gd name="connsiteY6" fmla="*/ 107464 h 725365"/>
                  <a:gd name="connsiteX7" fmla="*/ 3200400 w 3200400"/>
                  <a:gd name="connsiteY7" fmla="*/ 376115 h 725365"/>
                  <a:gd name="connsiteX8" fmla="*/ 3200400 w 3200400"/>
                  <a:gd name="connsiteY8" fmla="*/ 376115 h 725365"/>
                  <a:gd name="connsiteX9" fmla="*/ 3200400 w 3200400"/>
                  <a:gd name="connsiteY9" fmla="*/ 537308 h 725365"/>
                  <a:gd name="connsiteX10" fmla="*/ 3200400 w 3200400"/>
                  <a:gd name="connsiteY10" fmla="*/ 537305 h 725365"/>
                  <a:gd name="connsiteX11" fmla="*/ 3092936 w 3200400"/>
                  <a:gd name="connsiteY11" fmla="*/ 644769 h 725365"/>
                  <a:gd name="connsiteX12" fmla="*/ 1661747 w 3200400"/>
                  <a:gd name="connsiteY12" fmla="*/ 633046 h 725365"/>
                  <a:gd name="connsiteX13" fmla="*/ 933461 w 3200400"/>
                  <a:gd name="connsiteY13" fmla="*/ 725365 h 725365"/>
                  <a:gd name="connsiteX14" fmla="*/ 1307123 w 3200400"/>
                  <a:gd name="connsiteY14" fmla="*/ 644769 h 725365"/>
                  <a:gd name="connsiteX15" fmla="*/ 107464 w 3200400"/>
                  <a:gd name="connsiteY15" fmla="*/ 644769 h 725365"/>
                  <a:gd name="connsiteX16" fmla="*/ 0 w 3200400"/>
                  <a:gd name="connsiteY16" fmla="*/ 537305 h 725365"/>
                  <a:gd name="connsiteX17" fmla="*/ 0 w 3200400"/>
                  <a:gd name="connsiteY17" fmla="*/ 537308 h 725365"/>
                  <a:gd name="connsiteX18" fmla="*/ 0 w 3200400"/>
                  <a:gd name="connsiteY18" fmla="*/ 376115 h 725365"/>
                  <a:gd name="connsiteX19" fmla="*/ 0 w 3200400"/>
                  <a:gd name="connsiteY19" fmla="*/ 376115 h 725365"/>
                  <a:gd name="connsiteX20" fmla="*/ 0 w 3200400"/>
                  <a:gd name="connsiteY20" fmla="*/ 107464 h 725365"/>
                  <a:gd name="connsiteX0" fmla="*/ 0 w 3200400"/>
                  <a:gd name="connsiteY0" fmla="*/ 107464 h 924657"/>
                  <a:gd name="connsiteX1" fmla="*/ 107464 w 3200400"/>
                  <a:gd name="connsiteY1" fmla="*/ 0 h 924657"/>
                  <a:gd name="connsiteX2" fmla="*/ 533400 w 3200400"/>
                  <a:gd name="connsiteY2" fmla="*/ 0 h 924657"/>
                  <a:gd name="connsiteX3" fmla="*/ 533400 w 3200400"/>
                  <a:gd name="connsiteY3" fmla="*/ 0 h 924657"/>
                  <a:gd name="connsiteX4" fmla="*/ 1333500 w 3200400"/>
                  <a:gd name="connsiteY4" fmla="*/ 0 h 924657"/>
                  <a:gd name="connsiteX5" fmla="*/ 3092936 w 3200400"/>
                  <a:gd name="connsiteY5" fmla="*/ 0 h 924657"/>
                  <a:gd name="connsiteX6" fmla="*/ 3200400 w 3200400"/>
                  <a:gd name="connsiteY6" fmla="*/ 107464 h 924657"/>
                  <a:gd name="connsiteX7" fmla="*/ 3200400 w 3200400"/>
                  <a:gd name="connsiteY7" fmla="*/ 376115 h 924657"/>
                  <a:gd name="connsiteX8" fmla="*/ 3200400 w 3200400"/>
                  <a:gd name="connsiteY8" fmla="*/ 376115 h 924657"/>
                  <a:gd name="connsiteX9" fmla="*/ 3200400 w 3200400"/>
                  <a:gd name="connsiteY9" fmla="*/ 537308 h 924657"/>
                  <a:gd name="connsiteX10" fmla="*/ 3200400 w 3200400"/>
                  <a:gd name="connsiteY10" fmla="*/ 537305 h 924657"/>
                  <a:gd name="connsiteX11" fmla="*/ 3092936 w 3200400"/>
                  <a:gd name="connsiteY11" fmla="*/ 644769 h 924657"/>
                  <a:gd name="connsiteX12" fmla="*/ 1661747 w 3200400"/>
                  <a:gd name="connsiteY12" fmla="*/ 633046 h 924657"/>
                  <a:gd name="connsiteX13" fmla="*/ 1179645 w 3200400"/>
                  <a:gd name="connsiteY13" fmla="*/ 924657 h 924657"/>
                  <a:gd name="connsiteX14" fmla="*/ 1307123 w 3200400"/>
                  <a:gd name="connsiteY14" fmla="*/ 644769 h 924657"/>
                  <a:gd name="connsiteX15" fmla="*/ 107464 w 3200400"/>
                  <a:gd name="connsiteY15" fmla="*/ 644769 h 924657"/>
                  <a:gd name="connsiteX16" fmla="*/ 0 w 3200400"/>
                  <a:gd name="connsiteY16" fmla="*/ 537305 h 924657"/>
                  <a:gd name="connsiteX17" fmla="*/ 0 w 3200400"/>
                  <a:gd name="connsiteY17" fmla="*/ 537308 h 924657"/>
                  <a:gd name="connsiteX18" fmla="*/ 0 w 3200400"/>
                  <a:gd name="connsiteY18" fmla="*/ 376115 h 924657"/>
                  <a:gd name="connsiteX19" fmla="*/ 0 w 3200400"/>
                  <a:gd name="connsiteY19" fmla="*/ 376115 h 924657"/>
                  <a:gd name="connsiteX20" fmla="*/ 0 w 3200400"/>
                  <a:gd name="connsiteY20" fmla="*/ 107464 h 924657"/>
                  <a:gd name="connsiteX0" fmla="*/ 0 w 3200400"/>
                  <a:gd name="connsiteY0" fmla="*/ 107464 h 924657"/>
                  <a:gd name="connsiteX1" fmla="*/ 107464 w 3200400"/>
                  <a:gd name="connsiteY1" fmla="*/ 0 h 924657"/>
                  <a:gd name="connsiteX2" fmla="*/ 533400 w 3200400"/>
                  <a:gd name="connsiteY2" fmla="*/ 0 h 924657"/>
                  <a:gd name="connsiteX3" fmla="*/ 533400 w 3200400"/>
                  <a:gd name="connsiteY3" fmla="*/ 0 h 924657"/>
                  <a:gd name="connsiteX4" fmla="*/ 1333500 w 3200400"/>
                  <a:gd name="connsiteY4" fmla="*/ 0 h 924657"/>
                  <a:gd name="connsiteX5" fmla="*/ 3092936 w 3200400"/>
                  <a:gd name="connsiteY5" fmla="*/ 0 h 924657"/>
                  <a:gd name="connsiteX6" fmla="*/ 3200400 w 3200400"/>
                  <a:gd name="connsiteY6" fmla="*/ 107464 h 924657"/>
                  <a:gd name="connsiteX7" fmla="*/ 3200400 w 3200400"/>
                  <a:gd name="connsiteY7" fmla="*/ 376115 h 924657"/>
                  <a:gd name="connsiteX8" fmla="*/ 3200400 w 3200400"/>
                  <a:gd name="connsiteY8" fmla="*/ 376115 h 924657"/>
                  <a:gd name="connsiteX9" fmla="*/ 3200400 w 3200400"/>
                  <a:gd name="connsiteY9" fmla="*/ 537308 h 924657"/>
                  <a:gd name="connsiteX10" fmla="*/ 3200400 w 3200400"/>
                  <a:gd name="connsiteY10" fmla="*/ 537305 h 924657"/>
                  <a:gd name="connsiteX11" fmla="*/ 3092936 w 3200400"/>
                  <a:gd name="connsiteY11" fmla="*/ 644769 h 924657"/>
                  <a:gd name="connsiteX12" fmla="*/ 1661747 w 3200400"/>
                  <a:gd name="connsiteY12" fmla="*/ 633046 h 924657"/>
                  <a:gd name="connsiteX13" fmla="*/ 1179645 w 3200400"/>
                  <a:gd name="connsiteY13" fmla="*/ 924657 h 924657"/>
                  <a:gd name="connsiteX14" fmla="*/ 1307123 w 3200400"/>
                  <a:gd name="connsiteY14" fmla="*/ 644769 h 924657"/>
                  <a:gd name="connsiteX15" fmla="*/ 107464 w 3200400"/>
                  <a:gd name="connsiteY15" fmla="*/ 644769 h 924657"/>
                  <a:gd name="connsiteX16" fmla="*/ 0 w 3200400"/>
                  <a:gd name="connsiteY16" fmla="*/ 537305 h 924657"/>
                  <a:gd name="connsiteX17" fmla="*/ 0 w 3200400"/>
                  <a:gd name="connsiteY17" fmla="*/ 537308 h 924657"/>
                  <a:gd name="connsiteX18" fmla="*/ 0 w 3200400"/>
                  <a:gd name="connsiteY18" fmla="*/ 376115 h 924657"/>
                  <a:gd name="connsiteX19" fmla="*/ 0 w 3200400"/>
                  <a:gd name="connsiteY19" fmla="*/ 376115 h 924657"/>
                  <a:gd name="connsiteX20" fmla="*/ 0 w 3200400"/>
                  <a:gd name="connsiteY20" fmla="*/ 107464 h 924657"/>
                  <a:gd name="connsiteX0" fmla="*/ 0 w 3200400"/>
                  <a:gd name="connsiteY0" fmla="*/ 107464 h 924657"/>
                  <a:gd name="connsiteX1" fmla="*/ 107464 w 3200400"/>
                  <a:gd name="connsiteY1" fmla="*/ 0 h 924657"/>
                  <a:gd name="connsiteX2" fmla="*/ 533400 w 3200400"/>
                  <a:gd name="connsiteY2" fmla="*/ 0 h 924657"/>
                  <a:gd name="connsiteX3" fmla="*/ 533400 w 3200400"/>
                  <a:gd name="connsiteY3" fmla="*/ 0 h 924657"/>
                  <a:gd name="connsiteX4" fmla="*/ 1333500 w 3200400"/>
                  <a:gd name="connsiteY4" fmla="*/ 0 h 924657"/>
                  <a:gd name="connsiteX5" fmla="*/ 3092936 w 3200400"/>
                  <a:gd name="connsiteY5" fmla="*/ 0 h 924657"/>
                  <a:gd name="connsiteX6" fmla="*/ 3200400 w 3200400"/>
                  <a:gd name="connsiteY6" fmla="*/ 107464 h 924657"/>
                  <a:gd name="connsiteX7" fmla="*/ 3200400 w 3200400"/>
                  <a:gd name="connsiteY7" fmla="*/ 376115 h 924657"/>
                  <a:gd name="connsiteX8" fmla="*/ 3200400 w 3200400"/>
                  <a:gd name="connsiteY8" fmla="*/ 376115 h 924657"/>
                  <a:gd name="connsiteX9" fmla="*/ 3200400 w 3200400"/>
                  <a:gd name="connsiteY9" fmla="*/ 537308 h 924657"/>
                  <a:gd name="connsiteX10" fmla="*/ 3200400 w 3200400"/>
                  <a:gd name="connsiteY10" fmla="*/ 537305 h 924657"/>
                  <a:gd name="connsiteX11" fmla="*/ 3092936 w 3200400"/>
                  <a:gd name="connsiteY11" fmla="*/ 644769 h 924657"/>
                  <a:gd name="connsiteX12" fmla="*/ 1661747 w 3200400"/>
                  <a:gd name="connsiteY12" fmla="*/ 633046 h 924657"/>
                  <a:gd name="connsiteX13" fmla="*/ 1441938 w 3200400"/>
                  <a:gd name="connsiteY13" fmla="*/ 797169 h 924657"/>
                  <a:gd name="connsiteX14" fmla="*/ 1179645 w 3200400"/>
                  <a:gd name="connsiteY14" fmla="*/ 924657 h 924657"/>
                  <a:gd name="connsiteX15" fmla="*/ 1307123 w 3200400"/>
                  <a:gd name="connsiteY15" fmla="*/ 644769 h 924657"/>
                  <a:gd name="connsiteX16" fmla="*/ 107464 w 3200400"/>
                  <a:gd name="connsiteY16" fmla="*/ 644769 h 924657"/>
                  <a:gd name="connsiteX17" fmla="*/ 0 w 3200400"/>
                  <a:gd name="connsiteY17" fmla="*/ 537305 h 924657"/>
                  <a:gd name="connsiteX18" fmla="*/ 0 w 3200400"/>
                  <a:gd name="connsiteY18" fmla="*/ 537308 h 924657"/>
                  <a:gd name="connsiteX19" fmla="*/ 0 w 3200400"/>
                  <a:gd name="connsiteY19" fmla="*/ 376115 h 924657"/>
                  <a:gd name="connsiteX20" fmla="*/ 0 w 3200400"/>
                  <a:gd name="connsiteY20" fmla="*/ 376115 h 924657"/>
                  <a:gd name="connsiteX21" fmla="*/ 0 w 3200400"/>
                  <a:gd name="connsiteY21" fmla="*/ 107464 h 924657"/>
                  <a:gd name="connsiteX0" fmla="*/ 0 w 3200400"/>
                  <a:gd name="connsiteY0" fmla="*/ 107464 h 959826"/>
                  <a:gd name="connsiteX1" fmla="*/ 107464 w 3200400"/>
                  <a:gd name="connsiteY1" fmla="*/ 0 h 959826"/>
                  <a:gd name="connsiteX2" fmla="*/ 533400 w 3200400"/>
                  <a:gd name="connsiteY2" fmla="*/ 0 h 959826"/>
                  <a:gd name="connsiteX3" fmla="*/ 533400 w 3200400"/>
                  <a:gd name="connsiteY3" fmla="*/ 0 h 959826"/>
                  <a:gd name="connsiteX4" fmla="*/ 1333500 w 3200400"/>
                  <a:gd name="connsiteY4" fmla="*/ 0 h 959826"/>
                  <a:gd name="connsiteX5" fmla="*/ 3092936 w 3200400"/>
                  <a:gd name="connsiteY5" fmla="*/ 0 h 959826"/>
                  <a:gd name="connsiteX6" fmla="*/ 3200400 w 3200400"/>
                  <a:gd name="connsiteY6" fmla="*/ 107464 h 959826"/>
                  <a:gd name="connsiteX7" fmla="*/ 3200400 w 3200400"/>
                  <a:gd name="connsiteY7" fmla="*/ 376115 h 959826"/>
                  <a:gd name="connsiteX8" fmla="*/ 3200400 w 3200400"/>
                  <a:gd name="connsiteY8" fmla="*/ 376115 h 959826"/>
                  <a:gd name="connsiteX9" fmla="*/ 3200400 w 3200400"/>
                  <a:gd name="connsiteY9" fmla="*/ 537308 h 959826"/>
                  <a:gd name="connsiteX10" fmla="*/ 3200400 w 3200400"/>
                  <a:gd name="connsiteY10" fmla="*/ 537305 h 959826"/>
                  <a:gd name="connsiteX11" fmla="*/ 3092936 w 3200400"/>
                  <a:gd name="connsiteY11" fmla="*/ 644769 h 959826"/>
                  <a:gd name="connsiteX12" fmla="*/ 1661747 w 3200400"/>
                  <a:gd name="connsiteY12" fmla="*/ 633046 h 959826"/>
                  <a:gd name="connsiteX13" fmla="*/ 1441938 w 3200400"/>
                  <a:gd name="connsiteY13" fmla="*/ 797169 h 959826"/>
                  <a:gd name="connsiteX14" fmla="*/ 1132753 w 3200400"/>
                  <a:gd name="connsiteY14" fmla="*/ 959826 h 959826"/>
                  <a:gd name="connsiteX15" fmla="*/ 1307123 w 3200400"/>
                  <a:gd name="connsiteY15" fmla="*/ 644769 h 959826"/>
                  <a:gd name="connsiteX16" fmla="*/ 107464 w 3200400"/>
                  <a:gd name="connsiteY16" fmla="*/ 644769 h 959826"/>
                  <a:gd name="connsiteX17" fmla="*/ 0 w 3200400"/>
                  <a:gd name="connsiteY17" fmla="*/ 537305 h 959826"/>
                  <a:gd name="connsiteX18" fmla="*/ 0 w 3200400"/>
                  <a:gd name="connsiteY18" fmla="*/ 537308 h 959826"/>
                  <a:gd name="connsiteX19" fmla="*/ 0 w 3200400"/>
                  <a:gd name="connsiteY19" fmla="*/ 376115 h 959826"/>
                  <a:gd name="connsiteX20" fmla="*/ 0 w 3200400"/>
                  <a:gd name="connsiteY20" fmla="*/ 376115 h 959826"/>
                  <a:gd name="connsiteX21" fmla="*/ 0 w 3200400"/>
                  <a:gd name="connsiteY21" fmla="*/ 107464 h 95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00400" h="959826">
                    <a:moveTo>
                      <a:pt x="0" y="107464"/>
                    </a:moveTo>
                    <a:cubicBezTo>
                      <a:pt x="0" y="48113"/>
                      <a:pt x="48113" y="0"/>
                      <a:pt x="107464" y="0"/>
                    </a:cubicBezTo>
                    <a:lnTo>
                      <a:pt x="533400" y="0"/>
                    </a:lnTo>
                    <a:lnTo>
                      <a:pt x="533400" y="0"/>
                    </a:lnTo>
                    <a:lnTo>
                      <a:pt x="1333500" y="0"/>
                    </a:lnTo>
                    <a:lnTo>
                      <a:pt x="3092936" y="0"/>
                    </a:lnTo>
                    <a:cubicBezTo>
                      <a:pt x="3152287" y="0"/>
                      <a:pt x="3200400" y="48113"/>
                      <a:pt x="3200400" y="107464"/>
                    </a:cubicBezTo>
                    <a:lnTo>
                      <a:pt x="3200400" y="376115"/>
                    </a:lnTo>
                    <a:lnTo>
                      <a:pt x="3200400" y="376115"/>
                    </a:lnTo>
                    <a:lnTo>
                      <a:pt x="3200400" y="537308"/>
                    </a:lnTo>
                    <a:lnTo>
                      <a:pt x="3200400" y="537305"/>
                    </a:lnTo>
                    <a:cubicBezTo>
                      <a:pt x="3200400" y="596656"/>
                      <a:pt x="3152287" y="644769"/>
                      <a:pt x="3092936" y="644769"/>
                    </a:cubicBezTo>
                    <a:lnTo>
                      <a:pt x="1661747" y="633046"/>
                    </a:lnTo>
                    <a:cubicBezTo>
                      <a:pt x="1576754" y="683846"/>
                      <a:pt x="1526931" y="746369"/>
                      <a:pt x="1441938" y="797169"/>
                    </a:cubicBezTo>
                    <a:lnTo>
                      <a:pt x="1132753" y="959826"/>
                    </a:lnTo>
                    <a:cubicBezTo>
                      <a:pt x="1222138" y="866530"/>
                      <a:pt x="1264630" y="738065"/>
                      <a:pt x="1307123" y="644769"/>
                    </a:cubicBezTo>
                    <a:lnTo>
                      <a:pt x="107464" y="644769"/>
                    </a:lnTo>
                    <a:cubicBezTo>
                      <a:pt x="48113" y="644769"/>
                      <a:pt x="0" y="596656"/>
                      <a:pt x="0" y="537305"/>
                    </a:cubicBezTo>
                    <a:lnTo>
                      <a:pt x="0" y="537308"/>
                    </a:lnTo>
                    <a:lnTo>
                      <a:pt x="0" y="376115"/>
                    </a:lnTo>
                    <a:lnTo>
                      <a:pt x="0" y="376115"/>
                    </a:lnTo>
                    <a:lnTo>
                      <a:pt x="0" y="107464"/>
                    </a:lnTo>
                    <a:close/>
                  </a:path>
                </a:pathLst>
              </a:custGeom>
              <a:solidFill>
                <a:srgbClr val="FFF752"/>
              </a:solidFill>
              <a:ln>
                <a:solidFill>
                  <a:srgbClr val="FFF75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922930" y="2067034"/>
                <a:ext cx="5566503" cy="488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err="1" smtClean="0">
                    <a:latin typeface=".VnAvant" pitchFamily="34" charset="0"/>
                    <a:cs typeface="Arial-SGK-TV" pitchFamily="2" charset="0"/>
                  </a:rPr>
                  <a:t>MÊy</a:t>
                </a:r>
                <a:r>
                  <a:rPr lang="en-US" sz="2800" i="1" dirty="0" smtClean="0">
                    <a:latin typeface=".VnAvant" pitchFamily="34" charset="0"/>
                    <a:cs typeface="Arial-SGK-TV" pitchFamily="2" charset="0"/>
                  </a:rPr>
                  <a:t> </a:t>
                </a:r>
                <a:r>
                  <a:rPr lang="en-US" sz="2800" i="1" dirty="0" err="1" smtClean="0">
                    <a:latin typeface=".VnAvant" pitchFamily="34" charset="0"/>
                    <a:cs typeface="Arial-SGK-TV" pitchFamily="2" charset="0"/>
                  </a:rPr>
                  <a:t>anh</a:t>
                </a:r>
                <a:r>
                  <a:rPr lang="en-US" sz="2800" i="1" dirty="0" smtClean="0">
                    <a:latin typeface=".VnAvant" pitchFamily="34" charset="0"/>
                    <a:cs typeface="Arial-SGK-TV" pitchFamily="2" charset="0"/>
                  </a:rPr>
                  <a:t> ¬i, </a:t>
                </a:r>
                <a:r>
                  <a:rPr lang="en-US" sz="2800" i="1" dirty="0" err="1" smtClean="0">
                    <a:latin typeface=".VnAvant" pitchFamily="34" charset="0"/>
                    <a:cs typeface="Arial-SGK-TV" pitchFamily="2" charset="0"/>
                  </a:rPr>
                  <a:t>ai</a:t>
                </a:r>
                <a:r>
                  <a:rPr lang="en-US" sz="2800" i="1" dirty="0" smtClean="0">
                    <a:latin typeface=".VnAvant" pitchFamily="34" charset="0"/>
                    <a:cs typeface="Arial-SGK-TV" pitchFamily="2" charset="0"/>
                  </a:rPr>
                  <a:t> </a:t>
                </a:r>
                <a:r>
                  <a:rPr lang="en-US" sz="2800" i="1" dirty="0" err="1" smtClean="0">
                    <a:latin typeface=".VnAvant" pitchFamily="34" charset="0"/>
                    <a:cs typeface="Arial-SGK-TV" pitchFamily="2" charset="0"/>
                  </a:rPr>
                  <a:t>b¬i</a:t>
                </a:r>
                <a:r>
                  <a:rPr lang="en-US" sz="2800" i="1" dirty="0" smtClean="0">
                    <a:latin typeface=".VnAvant" pitchFamily="34" charset="0"/>
                    <a:cs typeface="Arial-SGK-TV" pitchFamily="2" charset="0"/>
                  </a:rPr>
                  <a:t> </a:t>
                </a:r>
                <a:r>
                  <a:rPr lang="en-US" sz="2800" i="1" dirty="0" err="1" smtClean="0">
                    <a:latin typeface=".VnAvant" pitchFamily="34" charset="0"/>
                    <a:cs typeface="Arial-SGK-TV" pitchFamily="2" charset="0"/>
                  </a:rPr>
                  <a:t>nhanh</a:t>
                </a:r>
                <a:r>
                  <a:rPr lang="en-US" sz="2800" i="1" dirty="0" smtClean="0">
                    <a:latin typeface=".VnAvant" pitchFamily="34" charset="0"/>
                    <a:cs typeface="Arial-SGK-TV" pitchFamily="2" charset="0"/>
                  </a:rPr>
                  <a:t>?</a:t>
                </a:r>
                <a:endParaRPr lang="en-US" sz="2800" i="1" dirty="0">
                  <a:latin typeface=".VnAvant" pitchFamily="34" charset="0"/>
                  <a:cs typeface="Arial-SGK-TV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625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2322" y="1143000"/>
            <a:ext cx="25908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u="sng" dirty="0" smtClean="0">
                <a:latin typeface=".VnAvant" pitchFamily="34" charset="0"/>
                <a:cs typeface="Times New Roman" pitchFamily="18" charset="0"/>
              </a:rPr>
              <a:t>Bµ</a:t>
            </a:r>
            <a:r>
              <a:rPr lang="vi-VN" u="sng" dirty="0" smtClean="0">
                <a:latin typeface=".VnAvant" pitchFamily="34" charset="0"/>
                <a:cs typeface="Times New Roman" pitchFamily="18" charset="0"/>
              </a:rPr>
              <a:t>i </a:t>
            </a:r>
            <a:r>
              <a:rPr lang="en-US" u="sng" dirty="0" smtClean="0">
                <a:latin typeface=".VnAvant" pitchFamily="34" charset="0"/>
                <a:cs typeface="Times New Roman" pitchFamily="18" charset="0"/>
              </a:rPr>
              <a:t>15A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894168"/>
              </p:ext>
            </p:extLst>
          </p:nvPr>
        </p:nvGraphicFramePr>
        <p:xfrm>
          <a:off x="3125467" y="2405702"/>
          <a:ext cx="3350266" cy="742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44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58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4295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555034" y="2343150"/>
            <a:ext cx="5597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.VnAvant" pitchFamily="34" charset="0"/>
                <a:cs typeface="Arial-SGK-TV" pitchFamily="2" charset="0"/>
              </a:rPr>
              <a:t>n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505200" y="3437792"/>
            <a:ext cx="25908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latin typeface=".VnAvant" pitchFamily="34" charset="0"/>
              </a:rPr>
              <a:t>n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</a:rPr>
              <a:t>ôc</a:t>
            </a:r>
            <a:r>
              <a:rPr lang="vi-V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/>
          </a:p>
        </p:txBody>
      </p:sp>
      <p:sp>
        <p:nvSpPr>
          <p:cNvPr id="24" name="Rectangle 23"/>
          <p:cNvSpPr/>
          <p:nvPr/>
        </p:nvSpPr>
        <p:spPr>
          <a:xfrm>
            <a:off x="5029203" y="2350353"/>
            <a:ext cx="9557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cs typeface="Arial-SGK-TV" pitchFamily="2" charset="0"/>
              </a:rPr>
              <a:t>uc</a:t>
            </a:r>
            <a:endParaRPr lang="en-US" sz="4800" dirty="0">
              <a:solidFill>
                <a:srgbClr val="FF0000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421380" y="1094643"/>
            <a:ext cx="1150620" cy="509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dirty="0" err="1">
                <a:solidFill>
                  <a:srgbClr val="FF0000"/>
                </a:solidFill>
              </a:rPr>
              <a:t>uc</a:t>
            </a:r>
            <a:r>
              <a:rPr lang="vi-VN" sz="6600" dirty="0" smtClean="0">
                <a:solidFill>
                  <a:srgbClr val="FF0000"/>
                </a:solidFill>
                <a:latin typeface=".VnAvant" pitchFamily="34" charset="0"/>
              </a:rPr>
              <a:t>   </a:t>
            </a:r>
            <a:endParaRPr lang="en-US" sz="6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46928" y="180244"/>
            <a:ext cx="62484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2020</a:t>
            </a:r>
            <a:br>
              <a:rPr lang="en-SG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SG" sz="2400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SG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9788" y="819150"/>
            <a:ext cx="128061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600" dirty="0" err="1">
                <a:solidFill>
                  <a:srgbClr val="FF0000"/>
                </a:solidFill>
              </a:rPr>
              <a:t>ưc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3" y="2864257"/>
            <a:ext cx="1472821" cy="819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8000" b="1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8000" b="1" dirty="0">
              <a:latin typeface="Arial-SGK-TV" pitchFamily="2" charset="0"/>
              <a:cs typeface="Arial-SGK-TV" pitchFamily="2" charset="0"/>
            </a:endParaRPr>
          </a:p>
          <a:p>
            <a:r>
              <a:rPr lang="vi-V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0424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/>
      <p:bldP spid="24" grpId="0"/>
      <p:bldP spid="11" grpId="0"/>
      <p:bldP spid="11" grpId="1"/>
      <p:bldP spid="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á Nục - Đặc điểm Và Những Lợi ích Từ Thịt Cá Nục Cho Sức Khỏe Con Người -  Báo Khuyến N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71550"/>
            <a:ext cx="6781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</p:spPr>
        <p:txBody>
          <a:bodyPr>
            <a:normAutofit/>
          </a:bodyPr>
          <a:lstStyle/>
          <a:p>
            <a:r>
              <a:rPr lang="en-SG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S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S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SG" sz="2400" dirty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SG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SG" sz="2400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SG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SG" sz="2400" dirty="0">
                <a:latin typeface="Times New Roman" pitchFamily="18" charset="0"/>
                <a:cs typeface="Times New Roman" pitchFamily="18" charset="0"/>
              </a:rPr>
              <a:t> 2020</a:t>
            </a:r>
            <a:br>
              <a:rPr lang="en-SG" sz="2400" dirty="0">
                <a:latin typeface="Times New Roman" pitchFamily="18" charset="0"/>
                <a:cs typeface="Times New Roman" pitchFamily="18" charset="0"/>
              </a:rPr>
            </a:br>
            <a:r>
              <a:rPr lang="en-SG" sz="2400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SG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80015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2322" y="1085850"/>
            <a:ext cx="25908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u="sng" dirty="0" smtClean="0">
                <a:latin typeface=".VnAvant" pitchFamily="34" charset="0"/>
                <a:cs typeface="Times New Roman" pitchFamily="18" charset="0"/>
              </a:rPr>
              <a:t>Bµ</a:t>
            </a:r>
            <a:r>
              <a:rPr lang="vi-VN" u="sng" dirty="0" smtClean="0">
                <a:latin typeface=".VnAvant" pitchFamily="34" charset="0"/>
                <a:cs typeface="Times New Roman" pitchFamily="18" charset="0"/>
              </a:rPr>
              <a:t>i </a:t>
            </a:r>
            <a:r>
              <a:rPr lang="en-US" u="sng" dirty="0" smtClean="0">
                <a:latin typeface=".VnAvant" pitchFamily="34" charset="0"/>
                <a:cs typeface="Times New Roman" pitchFamily="18" charset="0"/>
              </a:rPr>
              <a:t>15A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074398"/>
              </p:ext>
            </p:extLst>
          </p:nvPr>
        </p:nvGraphicFramePr>
        <p:xfrm>
          <a:off x="2709108" y="2634303"/>
          <a:ext cx="3081014" cy="680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18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91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039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276603" y="2495550"/>
            <a:ext cx="5597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.VnAvant" pitchFamily="34" charset="0"/>
                <a:cs typeface="Arial-SGK-TV" pitchFamily="2" charset="0"/>
              </a:rPr>
              <a:t>n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971800" y="3542791"/>
            <a:ext cx="25908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latin typeface=".VnAvant" pitchFamily="34" charset="0"/>
              </a:rPr>
              <a:t>n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</a:rPr>
              <a:t>ôc</a:t>
            </a:r>
            <a:r>
              <a:rPr lang="vi-V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048000" y="1885950"/>
            <a:ext cx="25908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.VnAvant" pitchFamily="34" charset="0"/>
              </a:rPr>
              <a:t>c</a:t>
            </a:r>
            <a:r>
              <a:rPr lang="en-US" sz="4800" dirty="0" smtClean="0">
                <a:latin typeface=".VnAvant" pitchFamily="34" charset="0"/>
              </a:rPr>
              <a:t>¸ </a:t>
            </a:r>
            <a:r>
              <a:rPr lang="en-US" sz="4800" dirty="0" err="1" smtClean="0">
                <a:latin typeface=".VnAvant" pitchFamily="34" charset="0"/>
              </a:rPr>
              <a:t>n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</a:rPr>
              <a:t>ôc</a:t>
            </a:r>
            <a:r>
              <a:rPr lang="vi-V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latin typeface=".VnAvant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95803" y="2495550"/>
            <a:ext cx="9557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cs typeface="Arial-SGK-TV" pitchFamily="2" charset="0"/>
              </a:rPr>
              <a:t>uc</a:t>
            </a:r>
            <a:endParaRPr lang="en-US" sz="4800" dirty="0">
              <a:solidFill>
                <a:srgbClr val="FF0000"/>
              </a:solidFill>
              <a:latin typeface=".VnAvant" pitchFamily="34" charset="0"/>
              <a:cs typeface="Arial-SGK-TV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45180" y="1094643"/>
            <a:ext cx="1150620" cy="41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dirty="0" err="1">
                <a:solidFill>
                  <a:srgbClr val="FF0000"/>
                </a:solidFill>
              </a:rPr>
              <a:t>uc</a:t>
            </a:r>
            <a:r>
              <a:rPr lang="vi-VN" sz="66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vi-VN" sz="4000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46928" y="180244"/>
            <a:ext cx="62484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2020</a:t>
            </a:r>
            <a:br>
              <a:rPr lang="en-SG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SG" sz="2400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SG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742950"/>
            <a:ext cx="1752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600" dirty="0" err="1">
                <a:solidFill>
                  <a:srgbClr val="FF0000"/>
                </a:solidFill>
              </a:rPr>
              <a:t>ưc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038603" y="3028951"/>
            <a:ext cx="1472821" cy="819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8000" b="1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8000" b="1" dirty="0">
              <a:latin typeface="Arial-SGK-TV" pitchFamily="2" charset="0"/>
              <a:cs typeface="Arial-SGK-TV" pitchFamily="2" charset="0"/>
            </a:endParaRPr>
          </a:p>
          <a:p>
            <a:r>
              <a:rPr lang="vi-V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0469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2322" y="1090252"/>
            <a:ext cx="25908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u="sng" dirty="0" smtClean="0">
                <a:latin typeface=".VnAvant" pitchFamily="34" charset="0"/>
                <a:cs typeface="Times New Roman" pitchFamily="18" charset="0"/>
              </a:rPr>
              <a:t>Bµ</a:t>
            </a:r>
            <a:r>
              <a:rPr lang="vi-VN" u="sng" dirty="0" smtClean="0">
                <a:latin typeface=".VnAvant" pitchFamily="34" charset="0"/>
                <a:cs typeface="Times New Roman" pitchFamily="18" charset="0"/>
              </a:rPr>
              <a:t>i </a:t>
            </a:r>
            <a:r>
              <a:rPr lang="en-US" u="sng" dirty="0" smtClean="0">
                <a:latin typeface=".VnAvant" pitchFamily="34" charset="0"/>
                <a:cs typeface="Times New Roman" pitchFamily="18" charset="0"/>
              </a:rPr>
              <a:t>15A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123956"/>
              </p:ext>
            </p:extLst>
          </p:nvPr>
        </p:nvGraphicFramePr>
        <p:xfrm>
          <a:off x="3067028" y="2370447"/>
          <a:ext cx="2945951" cy="8107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26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2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1071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364526" y="2343151"/>
            <a:ext cx="7617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.VnAvant" pitchFamily="34" charset="0"/>
                <a:cs typeface="Arial-SGK-TV" pitchFamily="2" charset="0"/>
              </a:rPr>
              <a:t>m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364523" y="3505200"/>
            <a:ext cx="25908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.VnAvant" pitchFamily="34" charset="0"/>
              </a:rPr>
              <a:t>m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</a:rPr>
              <a:t>ùc</a:t>
            </a:r>
            <a:r>
              <a:rPr lang="vi-V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/>
          </a:p>
        </p:txBody>
      </p:sp>
      <p:sp>
        <p:nvSpPr>
          <p:cNvPr id="24" name="Rectangle 23"/>
          <p:cNvSpPr/>
          <p:nvPr/>
        </p:nvSpPr>
        <p:spPr>
          <a:xfrm>
            <a:off x="4747956" y="2267204"/>
            <a:ext cx="9733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.VnAvant" pitchFamily="34" charset="0"/>
                <a:cs typeface="Arial-SGK-TV" pitchFamily="2" charset="0"/>
              </a:rPr>
              <a:t>­</a:t>
            </a:r>
            <a:r>
              <a:rPr lang="fr-FR" sz="6000" dirty="0" err="1" smtClean="0">
                <a:solidFill>
                  <a:srgbClr val="FF0000"/>
                </a:solidFill>
              </a:rPr>
              <a:t>ưc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96892" y="1028701"/>
            <a:ext cx="1150620" cy="509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600" dirty="0" err="1">
                <a:solidFill>
                  <a:srgbClr val="FF0000"/>
                </a:solidFill>
              </a:rPr>
              <a:t>uc</a:t>
            </a:r>
            <a:r>
              <a:rPr lang="vi-VN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vi-VN" sz="4000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46928" y="180244"/>
            <a:ext cx="62484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SG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SG" sz="2400" dirty="0" smtClean="0">
                <a:latin typeface="Times New Roman" pitchFamily="18" charset="0"/>
                <a:cs typeface="Times New Roman" pitchFamily="18" charset="0"/>
              </a:rPr>
              <a:t> 2020</a:t>
            </a:r>
            <a:br>
              <a:rPr lang="en-SG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SG" sz="2400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SG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20185" y="742950"/>
            <a:ext cx="1752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600" dirty="0" err="1">
                <a:solidFill>
                  <a:srgbClr val="FF0000"/>
                </a:solidFill>
              </a:rPr>
              <a:t>ưc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343403" y="2894866"/>
            <a:ext cx="1472821" cy="819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8000" b="1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8000" b="1" dirty="0">
              <a:latin typeface="Arial-SGK-TV" pitchFamily="2" charset="0"/>
              <a:cs typeface="Arial-SGK-TV" pitchFamily="2" charset="0"/>
            </a:endParaRPr>
          </a:p>
          <a:p>
            <a:r>
              <a:rPr lang="vi-V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5785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4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Facebook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71550"/>
            <a:ext cx="8000999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7679"/>
            <a:ext cx="8229600" cy="739573"/>
          </a:xfrm>
        </p:spPr>
        <p:txBody>
          <a:bodyPr>
            <a:normAutofit fontScale="90000"/>
          </a:bodyPr>
          <a:lstStyle/>
          <a:p>
            <a:r>
              <a:rPr lang="en-SG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S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SG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SG" sz="2400" dirty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SG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SG" sz="2400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SG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SG" sz="2400" dirty="0">
                <a:latin typeface="Times New Roman" pitchFamily="18" charset="0"/>
                <a:cs typeface="Times New Roman" pitchFamily="18" charset="0"/>
              </a:rPr>
              <a:t> 2020</a:t>
            </a:r>
            <a:br>
              <a:rPr lang="en-SG" sz="2400" dirty="0">
                <a:latin typeface="Times New Roman" pitchFamily="18" charset="0"/>
                <a:cs typeface="Times New Roman" pitchFamily="18" charset="0"/>
              </a:rPr>
            </a:br>
            <a:r>
              <a:rPr lang="en-SG" sz="2400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SG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400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837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4080495</TotalTime>
  <Words>428</Words>
  <Application>Microsoft Office PowerPoint</Application>
  <PresentationFormat>On-screen Show (16:9)</PresentationFormat>
  <Paragraphs>173</Paragraphs>
  <Slides>25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Thứ hai ngày 14 tháng 12 năm 2020 Tiếng Việt</vt:lpstr>
      <vt:lpstr>Thứ hai ngày 14 tháng 12 năm 2020 Tiếng Việt</vt:lpstr>
      <vt:lpstr>PowerPoint Presentation</vt:lpstr>
      <vt:lpstr>PowerPoint Presentation</vt:lpstr>
      <vt:lpstr>Thứ hai ngày 14 tháng 12 năm 2020 Tiếng Việt</vt:lpstr>
      <vt:lpstr>PowerPoint Presentation</vt:lpstr>
      <vt:lpstr>PowerPoint Presentation</vt:lpstr>
      <vt:lpstr>Thứ hai ngày 14 tháng 12 năm 2020 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năm ngày 29 tháng 10 năm 2020 Tiếng Việt</dc:title>
  <dc:creator>HP</dc:creator>
  <cp:lastModifiedBy>Admin</cp:lastModifiedBy>
  <cp:revision>128</cp:revision>
  <dcterms:created xsi:type="dcterms:W3CDTF">2020-10-24T01:10:14Z</dcterms:created>
  <dcterms:modified xsi:type="dcterms:W3CDTF">2020-12-13T14:05:42Z</dcterms:modified>
</cp:coreProperties>
</file>