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15" r:id="rId2"/>
    <p:sldId id="345" r:id="rId3"/>
    <p:sldId id="346" r:id="rId4"/>
    <p:sldId id="349" r:id="rId5"/>
    <p:sldId id="332" r:id="rId6"/>
    <p:sldId id="319" r:id="rId7"/>
    <p:sldId id="347" r:id="rId8"/>
    <p:sldId id="343" r:id="rId9"/>
    <p:sldId id="348" r:id="rId10"/>
    <p:sldId id="344" r:id="rId11"/>
    <p:sldId id="33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931C"/>
    <a:srgbClr val="FBCA90"/>
    <a:srgbClr val="4F8B8E"/>
    <a:srgbClr val="BBD295"/>
    <a:srgbClr val="E6E6E6"/>
    <a:srgbClr val="B4D495"/>
    <a:srgbClr val="0071BC"/>
    <a:srgbClr val="E82327"/>
    <a:srgbClr val="006C31"/>
    <a:srgbClr val="00B6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93066" autoAdjust="0"/>
  </p:normalViewPr>
  <p:slideViewPr>
    <p:cSldViewPr snapToGrid="0">
      <p:cViewPr varScale="1">
        <p:scale>
          <a:sx n="68" d="100"/>
          <a:sy n="68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20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035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3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7890" name="AutoShape 2" descr="Mái chèo trang trí kiểu gỗ cũ nhiều size - Decor đồ trang trí theo phong  cách biển Địa Trung Hải giảm chỉ còn 343,000 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Content Placeholder 6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26" y="2074020"/>
            <a:ext cx="3510853" cy="3510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13308" y="3193601"/>
            <a:ext cx="1917381" cy="233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41848" y="753397"/>
            <a:ext cx="2236005" cy="2057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17421" y="2888775"/>
            <a:ext cx="2138993" cy="62159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19813" y="2888573"/>
            <a:ext cx="2139696" cy="621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2152" y="5574682"/>
            <a:ext cx="2139696" cy="62179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93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9306475C-E797-4B72-9468-4E1FFC630AE4}"/>
              </a:ext>
            </a:extLst>
          </p:cNvPr>
          <p:cNvSpPr/>
          <p:nvPr/>
        </p:nvSpPr>
        <p:spPr>
          <a:xfrm>
            <a:off x="1462328" y="1046581"/>
            <a:ext cx="1649178" cy="1471032"/>
          </a:xfrm>
          <a:prstGeom prst="star5">
            <a:avLst>
              <a:gd name="adj" fmla="val 19709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9525"/>
            <a:ext cx="9138908" cy="683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Đọc các vần sau:</a:t>
            </a:r>
            <a:endParaRPr lang="vi-VN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1463041"/>
            <a:ext cx="7896372" cy="40936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8500" smtClean="0">
                <a:solidFill>
                  <a:srgbClr val="00B050"/>
                </a:solidFill>
              </a:rPr>
              <a:t>ai       ay        ây </a:t>
            </a:r>
          </a:p>
          <a:p>
            <a:pPr>
              <a:buNone/>
            </a:pPr>
            <a:r>
              <a:rPr lang="en-US" sz="8500" smtClean="0">
                <a:solidFill>
                  <a:srgbClr val="00B050"/>
                </a:solidFill>
              </a:rPr>
              <a:t>oi       ôi        ơi </a:t>
            </a:r>
          </a:p>
          <a:p>
            <a:pPr>
              <a:buNone/>
            </a:pPr>
            <a:r>
              <a:rPr lang="en-US" sz="8500" smtClean="0">
                <a:solidFill>
                  <a:srgbClr val="00B050"/>
                </a:solidFill>
              </a:rPr>
              <a:t>ui       ưi</a:t>
            </a:r>
          </a:p>
          <a:p>
            <a:pPr>
              <a:buNone/>
            </a:pPr>
            <a:r>
              <a:rPr lang="en-US" sz="8500" smtClean="0">
                <a:solidFill>
                  <a:srgbClr val="00B050"/>
                </a:solidFill>
              </a:rPr>
              <a:t>uôi     ươi</a:t>
            </a:r>
            <a:endParaRPr lang="vi-VN" sz="85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Câu ứng dụng:</a:t>
            </a:r>
            <a:endParaRPr lang="vi-VN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000" smtClean="0">
                <a:solidFill>
                  <a:srgbClr val="00B050"/>
                </a:solidFill>
              </a:rPr>
              <a:t>Hai bé gái nhảy dây</a:t>
            </a:r>
          </a:p>
          <a:p>
            <a:r>
              <a:rPr lang="en-US" sz="7000" smtClean="0">
                <a:solidFill>
                  <a:srgbClr val="00B050"/>
                </a:solidFill>
              </a:rPr>
              <a:t>Hai bé trai thi chạy</a:t>
            </a:r>
            <a:endParaRPr lang="vi-VN" sz="7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Viết bảng: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-SGK-TV" pitchFamily="2" charset="0"/>
              </a:rPr>
              <a:t>7A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9570" y="2644170"/>
            <a:ext cx="3704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eo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8869" y="1793592"/>
            <a:ext cx="8562460" cy="2978083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39" y="306370"/>
            <a:ext cx="611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Nghe – </a:t>
            </a:r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nói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Hỏi đáp về vật – và hoạt động trong tranh.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779" y="3158152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ph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ao</a:t>
            </a:r>
            <a:endParaRPr lang="en-US" sz="400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981" y="3701475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èo</a:t>
            </a:r>
            <a:endParaRPr lang="en-US" sz="400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434" name="AutoShape 2" descr="Áo Phao Cứu Hộ Thắng Lợi A86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9653 0.307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1319 0.2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4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tải xuốn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" y="2076861"/>
            <a:ext cx="4220307" cy="3895668"/>
          </a:xfrm>
        </p:spPr>
      </p:pic>
      <p:sp>
        <p:nvSpPr>
          <p:cNvPr id="36866" name="AutoShape 2" descr="Áo Phao Cứu Hộ Thắng Lợi A86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6868" name="AutoShape 4" descr="Áo Phao Cứu Hộ Thắng Lợi A86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6870" name="AutoShape 6" descr="Áo Phao Cứu Hộ Thắng Lợi A86 |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8" name="Content Placeholder 4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32" y="2146775"/>
            <a:ext cx="3334043" cy="333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9670</TotalTime>
  <Words>61</Words>
  <Application>Microsoft Office PowerPoint</Application>
  <PresentationFormat>On-screen Show (4:3)</PresentationFormat>
  <Paragraphs>22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Đọc các vần sau:</vt:lpstr>
      <vt:lpstr>Câu ứng dụng:</vt:lpstr>
      <vt:lpstr>Viết bảng: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</cp:lastModifiedBy>
  <cp:revision>1285</cp:revision>
  <dcterms:created xsi:type="dcterms:W3CDTF">2018-11-09T03:14:06Z</dcterms:created>
  <dcterms:modified xsi:type="dcterms:W3CDTF">2020-10-20T06:39:53Z</dcterms:modified>
</cp:coreProperties>
</file>