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2" r:id="rId3"/>
    <p:sldId id="261" r:id="rId4"/>
    <p:sldId id="306" r:id="rId5"/>
    <p:sldId id="305" r:id="rId6"/>
    <p:sldId id="307" r:id="rId7"/>
    <p:sldId id="294" r:id="rId8"/>
    <p:sldId id="297" r:id="rId9"/>
    <p:sldId id="304" r:id="rId10"/>
    <p:sldId id="303" r:id="rId11"/>
    <p:sldId id="298" r:id="rId12"/>
    <p:sldId id="299" r:id="rId13"/>
    <p:sldId id="268" r:id="rId14"/>
    <p:sldId id="300" r:id="rId15"/>
    <p:sldId id="301" r:id="rId16"/>
    <p:sldId id="308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FDEAD2"/>
    <a:srgbClr val="52BE63"/>
    <a:srgbClr val="00D66B"/>
    <a:srgbClr val="009F4F"/>
    <a:srgbClr val="128ACE"/>
    <a:srgbClr val="1A90D0"/>
    <a:srgbClr val="C9E8A6"/>
    <a:srgbClr val="A9DA74"/>
    <a:srgbClr val="03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320" y="914348"/>
            <a:ext cx="524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22" y="4627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320" y="1564503"/>
            <a:ext cx="702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Tên vật, cây, con vật chứa vần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0" y="2263408"/>
            <a:ext cx="1777309" cy="237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60" y="2536104"/>
            <a:ext cx="1942555" cy="230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10" y="2237156"/>
            <a:ext cx="1166717" cy="232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47" y="2725986"/>
            <a:ext cx="2021789" cy="1924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522" y="485809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liễu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033" y="485809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điểu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1705" y="483992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hươu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652" y="4858096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524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Tìm đúng, tìm nhanh (chọn 1 hoặc 2).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320" y="1422119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Các từ có vần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237" y="2063004"/>
            <a:ext cx="2385980" cy="510778"/>
          </a:xfrm>
          <a:prstGeom prst="roundRect">
            <a:avLst/>
          </a:prstGeom>
          <a:solidFill>
            <a:srgbClr val="FDEAD2"/>
          </a:solidFill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từ có vần </a:t>
            </a:r>
            <a:r>
              <a:rPr lang="pt-B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5192" y="2112117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237" y="2890709"/>
            <a:ext cx="2385980" cy="510778"/>
          </a:xfrm>
          <a:prstGeom prst="roundRect">
            <a:avLst/>
          </a:prstGeom>
          <a:solidFill>
            <a:srgbClr val="FDEAD2"/>
          </a:solidFill>
        </p:spPr>
        <p:txBody>
          <a:bodyPr wrap="none" rtlCol="0">
            <a:spAutoFit/>
          </a:bodyPr>
          <a:lstStyle/>
          <a:p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từ có vần </a:t>
            </a:r>
            <a:r>
              <a:rPr lang="pt-BR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pt-B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192" y="293982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539" y="2112117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9538" y="2939822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  <p:bldP spid="19" grpId="0" animBg="1"/>
      <p:bldP spid="2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– Tìm đọc một câu chuyện hoặc bài thơ nói về trẻ em.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904" y="1349060"/>
            <a:ext cx="771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hoặc người thân những điều em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2303774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Gợi ý bài đọc mở rộng: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91" y="1400003"/>
            <a:ext cx="3601964" cy="28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910" y="991440"/>
            <a:ext cx="455170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dạy gấu con:</a:t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“Làm sai điều gì, con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lỗi. Được ai giúp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đỡ,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cảm ơn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 algn="just"/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đang đi,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phải sóc, giỏ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sóc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ra. Gấu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nấm bỏ vào giỏ và nói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sóc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 algn="just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nhiên: “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ơn? Phải xin lỗi chứ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 algn="just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909" y="4352946"/>
            <a:ext cx="807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Lúc sau, mải nhìn khỉ leo trèo, gấu con ngã xuống hố.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Cứu tôi với! – Gấu con kêu toáng lên.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voi chạy đến, lấy vòi nhấc gấu con lên. Gấu con vội nói: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Cháu xin lỗi bác!– Sao cháu lại xin lỗi? Phải cảm ơn chứ!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760" algn="just"/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gấu con biết nói xin lỗi và cảm ơn đúng lúc.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Bạch Tuyết) 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225" y="483434"/>
            <a:ext cx="3602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b="1" i="1" dirty="0" smtClean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200" b="1" i="1" dirty="0">
              <a:solidFill>
                <a:srgbClr val="0076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644" y="988230"/>
            <a:ext cx="6572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sóc ngạc nhiên khi nghe gấu con cảm ơn?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84363" y="95745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1" y="984068"/>
            <a:ext cx="1067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692" y="3148355"/>
            <a:ext cx="7638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3" y="2029006"/>
            <a:ext cx="4179565" cy="334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84" y="2033925"/>
            <a:ext cx="4054515" cy="3340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những điều người thân đã nhắc nhở em khi gặp gỡ người khác.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-150125"/>
            <a:ext cx="9648967" cy="7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150126"/>
            <a:ext cx="9280478" cy="7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25961"/>
            <a:ext cx="525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4" y="1639212"/>
            <a:ext cx="7972176" cy="34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56378"/>
            <a:ext cx="569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đoạn 2 trong bài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22" y="4627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684" y="1846164"/>
            <a:ext cx="2818400" cy="4228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gió vẫy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lênh đênh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dềnh lên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nhún xuống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cũng muốn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bập bênh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một mình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 được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56378"/>
            <a:ext cx="569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đoạn 2 trong bài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522" y="4627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684" y="1846164"/>
            <a:ext cx="2818400" cy="4228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gió vẫy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ắng lênh đênh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dềnh lên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 nhún xuống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cũng muốn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 bập bênh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hưng một mình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chơi được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328</Words>
  <Application>Microsoft Office PowerPoint</Application>
  <PresentationFormat>On-screen Show (4:3)</PresentationFormat>
  <Paragraphs>58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147</cp:revision>
  <dcterms:created xsi:type="dcterms:W3CDTF">2019-11-27T07:37:57Z</dcterms:created>
  <dcterms:modified xsi:type="dcterms:W3CDTF">2021-02-26T10:21:01Z</dcterms:modified>
</cp:coreProperties>
</file>