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21" r:id="rId3"/>
    <p:sldId id="261" r:id="rId4"/>
    <p:sldId id="322" r:id="rId5"/>
    <p:sldId id="294" r:id="rId6"/>
    <p:sldId id="323" r:id="rId7"/>
    <p:sldId id="305" r:id="rId8"/>
    <p:sldId id="319" r:id="rId9"/>
    <p:sldId id="318" r:id="rId10"/>
    <p:sldId id="320" r:id="rId11"/>
    <p:sldId id="326" r:id="rId12"/>
    <p:sldId id="325" r:id="rId13"/>
    <p:sldId id="268" r:id="rId14"/>
    <p:sldId id="306" r:id="rId15"/>
    <p:sldId id="301" r:id="rId16"/>
    <p:sldId id="324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3C571"/>
    <a:srgbClr val="009F4F"/>
    <a:srgbClr val="FDEAD2"/>
    <a:srgbClr val="52BE63"/>
    <a:srgbClr val="00D66B"/>
    <a:srgbClr val="0076C1"/>
    <a:srgbClr val="128ACE"/>
    <a:srgbClr val="1A90D0"/>
    <a:srgbClr val="C9E8A6"/>
    <a:srgbClr val="A9DA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13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0628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9264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6597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4230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8571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6550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1054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CHÂN</a:t>
            </a:r>
            <a:r>
              <a:rPr lang="en-US" baseline="0" dirty="0" smtClean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50844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8152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84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-264026"/>
            <a:ext cx="8804653" cy="7004688"/>
          </a:xfrm>
          <a:prstGeom prst="roundRect">
            <a:avLst>
              <a:gd name="adj" fmla="val 1913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97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5477" y="1413164"/>
            <a:ext cx="2489784" cy="2376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chiếc thuyền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 trên sóng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chiếc võng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Lưng chừng mây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bên này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bên ấy.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9964" y="489527"/>
            <a:ext cx="164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 bênh</a:t>
            </a:r>
            <a:r>
              <a:rPr lang="en-US" sz="24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1054" y="1780751"/>
            <a:ext cx="2882520" cy="3670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100"/>
              </a:lnSpc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vẫy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lênh đênh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dềnh lên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nhún xuống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cũng muốn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Chơi bập bênh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Nhưng một mình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chơi được.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 Ngân)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866" y="1413164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5539" y="178075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089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9636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1244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7900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+mj-lt"/>
                <a:cs typeface="Arial-SGK-TV" pitchFamily="2" charset="0"/>
              </a:rPr>
              <a:t>a) </a:t>
            </a:r>
            <a:r>
              <a:rPr lang="en-US" sz="2400" b="1" smtClean="0">
                <a:latin typeface="+mj-lt"/>
                <a:cs typeface="Arial-SGK-TV" pitchFamily="2" charset="0"/>
              </a:rPr>
              <a:t>Tô </a:t>
            </a:r>
            <a:r>
              <a:rPr lang="en-US" sz="2400" b="1">
                <a:latin typeface="+mj-lt"/>
                <a:cs typeface="Arial-SGK-TV" pitchFamily="2" charset="0"/>
              </a:rPr>
              <a:t>và viết. </a:t>
            </a:r>
            <a:endParaRPr lang="en-US" sz="2400" b="1" i="1" dirty="0">
              <a:latin typeface="+mj-lt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+mj-lt"/>
                <a:cs typeface="Arial-SGK-TV" pitchFamily="2" charset="0"/>
              </a:rPr>
              <a:t>Viết</a:t>
            </a:r>
            <a:endParaRPr lang="en-US" sz="2400" b="1" dirty="0">
              <a:latin typeface="+mj-lt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2691" y="1460547"/>
            <a:ext cx="2429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b="1">
                <a:latin typeface="+mj-lt"/>
                <a:cs typeface="Arial-SGK-TV" pitchFamily="2" charset="0"/>
              </a:rPr>
              <a:t>– Tô chữ hoa: I, K. </a:t>
            </a:r>
            <a:endParaRPr lang="en-US" sz="2400" b="1">
              <a:latin typeface="+mj-lt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33" y="2238766"/>
            <a:ext cx="4208823" cy="30824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42691" y="5505927"/>
            <a:ext cx="2940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+mj-lt"/>
                <a:cs typeface="Arial-SGK-TV" pitchFamily="2" charset="0"/>
              </a:rPr>
              <a:t>– Viết: I-rắc, Bắc Kinh.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3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652" y="3629148"/>
            <a:ext cx="3992880" cy="27973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735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một câu về một trò chơi trong tranh. 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2" y="1609299"/>
            <a:ext cx="3280080" cy="2029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38" y="1690255"/>
            <a:ext cx="3043928" cy="20232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9656" y="6002367"/>
            <a:ext cx="755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 kéo co rất vui, nó còn rèn luyện sức khỏe</a:t>
            </a:r>
            <a:endParaRPr 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324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6627" y="941986"/>
            <a:ext cx="6361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Nói về một trò chơi em thích trong giờ ra chơi.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58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437" y="1744394"/>
            <a:ext cx="76809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giờ ra chơi, em cùng các bạn rất thích chơi đá cầu. Vì trò chơi này rất thú vị.</a:t>
            </a:r>
            <a:endParaRPr lang="vi-VN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633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95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3851" y="984068"/>
            <a:ext cx="10679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24C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0812" y="3148355"/>
            <a:ext cx="70823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7200" b="1" dirty="0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7200" b="1" dirty="0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7200" b="1" dirty="0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7200" b="1" dirty="0">
              <a:solidFill>
                <a:srgbClr val="F37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2" y="621021"/>
            <a:ext cx="8560808" cy="58166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6622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Kể về những trò chơi em yêu thích.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8111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-264026"/>
            <a:ext cx="8804653" cy="7004688"/>
          </a:xfrm>
          <a:prstGeom prst="roundRect">
            <a:avLst>
              <a:gd name="adj" fmla="val 1913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2616" y="1215218"/>
            <a:ext cx="2489784" cy="2751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chiếc thuyền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 trên sóng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chiếc võng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Lưng chừng mây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bên này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bên ấy.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9964" y="731901"/>
            <a:ext cx="164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6496" y="1538380"/>
            <a:ext cx="2882520" cy="4081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vẫy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lênh đênh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dềnh lên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nhún xuống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cũng muốn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Chơi bập bênh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Nhưng một mình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chơi được.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 Ngân)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8005" y="1215218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0981" y="153838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17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911" y="1241946"/>
            <a:ext cx="423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4359" y="1241946"/>
            <a:ext cx="423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ênh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đênh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553" y="4312694"/>
            <a:ext cx="423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553" y="2777320"/>
            <a:ext cx="423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2902" y="2701120"/>
            <a:ext cx="423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550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237" y="868243"/>
            <a:ext cx="4588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từng khổ thơ trong nhóm.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16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-264026"/>
            <a:ext cx="8804653" cy="7004688"/>
          </a:xfrm>
          <a:prstGeom prst="roundRect">
            <a:avLst>
              <a:gd name="adj" fmla="val 1913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5477" y="1413164"/>
            <a:ext cx="248978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chiếc thuyền</a:t>
            </a:r>
            <a:b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 trên sóng</a:t>
            </a:r>
            <a:b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Như chiếc võng</a:t>
            </a:r>
            <a:b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Lưng chừng mây</a:t>
            </a:r>
            <a:b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bên này</a:t>
            </a:r>
            <a:b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bên ấy.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9964" y="489527"/>
            <a:ext cx="164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 bênh</a:t>
            </a:r>
            <a:r>
              <a:rPr lang="en-US" sz="24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1054" y="1780751"/>
            <a:ext cx="2882520" cy="3670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100"/>
              </a:lnSpc>
            </a:pP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gió vẫy</a:t>
            </a:r>
            <a:b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Nắng lênh đênh</a:t>
            </a:r>
            <a:b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dềnh lên</a:t>
            </a:r>
            <a:b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nhún xuống</a:t>
            </a:r>
            <a:b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Ai cũng muốn</a:t>
            </a:r>
            <a:b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Chơi bập bênh</a:t>
            </a:r>
            <a:b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Nhưng một mình</a:t>
            </a:r>
            <a:b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Đố chơi được.</a:t>
            </a:r>
            <a:b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Lê Ngân) 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866" y="1413164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5539" y="178075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98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237" y="868243"/>
            <a:ext cx="4588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từng khổ thơ trong nhóm.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5237" y="1544200"/>
            <a:ext cx="769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thơ, cái gì được so sánh với chiếc thuyền 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võng?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5237" y="3134434"/>
            <a:ext cx="625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có thích chơi bập bênh không? Vì sao?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3928" y="2431695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 bênh</a:t>
            </a:r>
            <a:endParaRPr lang="en-US" sz="2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560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2038</TotalTime>
  <Words>223</Words>
  <Application>Microsoft Office PowerPoint</Application>
  <PresentationFormat>On-screen Show (4:3)</PresentationFormat>
  <Paragraphs>55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</cp:lastModifiedBy>
  <cp:revision>196</cp:revision>
  <dcterms:created xsi:type="dcterms:W3CDTF">2019-11-27T07:37:57Z</dcterms:created>
  <dcterms:modified xsi:type="dcterms:W3CDTF">2021-03-02T15:26:47Z</dcterms:modified>
</cp:coreProperties>
</file>