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8" r:id="rId3"/>
    <p:sldId id="261" r:id="rId4"/>
    <p:sldId id="286" r:id="rId5"/>
    <p:sldId id="287" r:id="rId6"/>
    <p:sldId id="264" r:id="rId7"/>
    <p:sldId id="266" r:id="rId8"/>
    <p:sldId id="290" r:id="rId9"/>
    <p:sldId id="267" r:id="rId10"/>
    <p:sldId id="269" r:id="rId11"/>
    <p:sldId id="270" r:id="rId12"/>
    <p:sldId id="271" r:id="rId13"/>
    <p:sldId id="28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A5BA"/>
    <a:srgbClr val="BA8CDC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74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499" y="906573"/>
            <a:ext cx="8320467" cy="321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 –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– Chia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974376"/>
            <a:ext cx="8021370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1527" y="2560320"/>
            <a:ext cx="5962750" cy="2489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87A386-C566-44A8-932F-B91FA0AEBAAE}"/>
              </a:ext>
            </a:extLst>
          </p:cNvPr>
          <p:cNvSpPr txBox="1"/>
          <p:nvPr/>
        </p:nvSpPr>
        <p:spPr>
          <a:xfrm>
            <a:off x="2892694" y="277151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Món quà sinh nhật bố</a:t>
            </a:r>
            <a:endParaRPr lang="en-US" sz="2400" b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457AA9-ABCE-440F-A79D-4DE974E280B2}"/>
              </a:ext>
            </a:extLst>
          </p:cNvPr>
          <p:cNvSpPr txBox="1"/>
          <p:nvPr/>
        </p:nvSpPr>
        <p:spPr>
          <a:xfrm>
            <a:off x="185623" y="934776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00" spc="-100">
                <a:latin typeface="Times New Roman" pitchFamily="18" charset="0"/>
                <a:cs typeface="Times New Roman" pitchFamily="18" charset="0"/>
              </a:rPr>
              <a:t>1. Thấy mẹ mua hoa tặng bố nhân dịp sinh nhật, Nhàn nghĩ: “Mình cũng nên có quà tặng bố”. Chợt em nhớ ra: “Bố thích ăn kem!”.  </a:t>
            </a:r>
            <a:endParaRPr lang="en-US" sz="23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2A63EF-1A05-47D3-BA9A-45737F5A2376}"/>
              </a:ext>
            </a:extLst>
          </p:cNvPr>
          <p:cNvSpPr txBox="1"/>
          <p:nvPr/>
        </p:nvSpPr>
        <p:spPr>
          <a:xfrm>
            <a:off x="227531" y="1756515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>
                <a:latin typeface="Times New Roman" pitchFamily="18" charset="0"/>
                <a:cs typeface="Times New Roman" pitchFamily="18" charset="0"/>
              </a:rPr>
              <a:t>2. Nhàn nhớ lại cách bà ngoại làm kem. Em xin bà một chai xi-rô dâu. Em pha nước vào xi-rô, rót vào các khuôn để vào ngăn đá tủ lạnh.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C932AE-7357-478D-BBA3-2A8EE070F5D3}"/>
              </a:ext>
            </a:extLst>
          </p:cNvPr>
          <p:cNvSpPr txBox="1"/>
          <p:nvPr/>
        </p:nvSpPr>
        <p:spPr>
          <a:xfrm>
            <a:off x="1915916" y="5755745"/>
            <a:ext cx="653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1620981" y="5788337"/>
            <a:ext cx="315716" cy="486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1A7264-AA16-444C-842A-F9D059D82B99}"/>
              </a:ext>
            </a:extLst>
          </p:cNvPr>
          <p:cNvSpPr txBox="1"/>
          <p:nvPr/>
        </p:nvSpPr>
        <p:spPr>
          <a:xfrm>
            <a:off x="199690" y="2581015"/>
            <a:ext cx="849047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480436-7F33-4591-8018-2100EC868DF2}"/>
              </a:ext>
            </a:extLst>
          </p:cNvPr>
          <p:cNvSpPr txBox="1"/>
          <p:nvPr/>
        </p:nvSpPr>
        <p:spPr>
          <a:xfrm>
            <a:off x="346867" y="4200558"/>
            <a:ext cx="58018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7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095" y="409432"/>
            <a:ext cx="4387956" cy="59777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568" y="3016157"/>
            <a:ext cx="580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72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9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5" t="3231" r="3540"/>
          <a:stretch/>
        </p:blipFill>
        <p:spPr>
          <a:xfrm>
            <a:off x="295836" y="2117912"/>
            <a:ext cx="4256453" cy="334831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3" t="648" r="10457"/>
          <a:stretch/>
        </p:blipFill>
        <p:spPr>
          <a:xfrm>
            <a:off x="4756128" y="2117912"/>
            <a:ext cx="4081599" cy="32745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5" t="3231" r="3540"/>
          <a:stretch/>
        </p:blipFill>
        <p:spPr>
          <a:xfrm>
            <a:off x="1513973" y="1656647"/>
            <a:ext cx="6116054" cy="4811164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0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3" t="648" r="10457"/>
          <a:stretch/>
        </p:blipFill>
        <p:spPr>
          <a:xfrm>
            <a:off x="1573571" y="1569241"/>
            <a:ext cx="5996858" cy="481116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717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260389" y="275819"/>
            <a:ext cx="721275" cy="7160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98194" y="240225"/>
            <a:ext cx="117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03" y="957634"/>
            <a:ext cx="724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9983" y="1446043"/>
            <a:ext cx="18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5CC63E-A491-41A7-B893-D82F89B10613}"/>
              </a:ext>
            </a:extLst>
          </p:cNvPr>
          <p:cNvSpPr txBox="1"/>
          <p:nvPr/>
        </p:nvSpPr>
        <p:spPr>
          <a:xfrm>
            <a:off x="1069145" y="1856936"/>
            <a:ext cx="724382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57" y="3334044"/>
            <a:ext cx="8342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Khi em bị ngã bố đã rất lo lắng cho em. Em rất thương bố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Bố đã đi làm vất vả để nuôi em khôn lớn. Em rất biết ơn bố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Bố đã mua quà cho em. Em thấy bố rất quan tâm em.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8634"/>
            <a:ext cx="8021370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khổ thơ đầu của bài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Ngôi nhà.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80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ACFD11-50B2-421D-A790-E0C4547351C0}"/>
              </a:ext>
            </a:extLst>
          </p:cNvPr>
          <p:cNvSpPr txBox="1"/>
          <p:nvPr/>
        </p:nvSpPr>
        <p:spPr>
          <a:xfrm>
            <a:off x="2863211" y="1896545"/>
            <a:ext cx="32431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ngõ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6A86B1-C1D1-4C99-9BDA-354F14386225}"/>
              </a:ext>
            </a:extLst>
          </p:cNvPr>
          <p:cNvSpPr txBox="1"/>
          <p:nvPr/>
        </p:nvSpPr>
        <p:spPr>
          <a:xfrm>
            <a:off x="2863211" y="3944699"/>
            <a:ext cx="31870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9b111553a9405a1e0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884" y="343486"/>
            <a:ext cx="5118002" cy="6268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0779"/>
            <a:ext cx="7961752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d, 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BC4A6F-AF12-4D05-BD0B-737E64D0D00F}"/>
              </a:ext>
            </a:extLst>
          </p:cNvPr>
          <p:cNvSpPr txBox="1"/>
          <p:nvPr/>
        </p:nvSpPr>
        <p:spPr>
          <a:xfrm>
            <a:off x="2730890" y="5813700"/>
            <a:ext cx="410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từ tìm </a:t>
            </a:r>
            <a:r>
              <a:rPr lang="en-US" altLang="zh-CN" sz="240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vào vở.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59" y="2273959"/>
            <a:ext cx="9583056" cy="377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1950" y="264033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030" y="4057737"/>
            <a:ext cx="100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du lịch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4680" y="3943801"/>
            <a:ext cx="1126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1373</TotalTime>
  <Words>432</Words>
  <Application>Microsoft Office PowerPoint</Application>
  <PresentationFormat>On-screen Show (4:3)</PresentationFormat>
  <Paragraphs>51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</cp:lastModifiedBy>
  <cp:revision>103</cp:revision>
  <dcterms:created xsi:type="dcterms:W3CDTF">2019-11-27T07:37:57Z</dcterms:created>
  <dcterms:modified xsi:type="dcterms:W3CDTF">2021-02-22T08:03:32Z</dcterms:modified>
</cp:coreProperties>
</file>