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9" r:id="rId3"/>
    <p:sldId id="260" r:id="rId4"/>
    <p:sldId id="311" r:id="rId5"/>
    <p:sldId id="321" r:id="rId6"/>
    <p:sldId id="276" r:id="rId7"/>
    <p:sldId id="320" r:id="rId8"/>
    <p:sldId id="277" r:id="rId9"/>
    <p:sldId id="279" r:id="rId10"/>
    <p:sldId id="317" r:id="rId11"/>
    <p:sldId id="313" r:id="rId12"/>
    <p:sldId id="314" r:id="rId13"/>
    <p:sldId id="322" r:id="rId14"/>
    <p:sldId id="323" r:id="rId15"/>
    <p:sldId id="315" r:id="rId16"/>
    <p:sldId id="267" r:id="rId17"/>
    <p:sldId id="318" r:id="rId18"/>
    <p:sldId id="324" r:id="rId19"/>
    <p:sldId id="325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211C"/>
    <a:srgbClr val="1D9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2453" autoAdjust="0"/>
  </p:normalViewPr>
  <p:slideViewPr>
    <p:cSldViewPr snapToGrid="0"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4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64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99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9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3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D056D0B-6CAB-4A30-B7E3-DD7EA88E7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488210" y="369193"/>
            <a:ext cx="14734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Ngôi nhà</a:t>
            </a:r>
            <a:endParaRPr lang="en-US" sz="26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5823958" y="1712016"/>
            <a:ext cx="2589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Em yêu nhà em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Hàng xoan trước ngõ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Hoa xao xuyến nở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Như mây từng chum.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5862281" y="3158566"/>
            <a:ext cx="25458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Em yêu tiếng chim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Đầu hồi lảnh lót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Mái vàng thơm phức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Rạ đầy sân phơi.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5862281" y="4705611"/>
            <a:ext cx="22365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Em yêu ngôi nhà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Gỗ tre mộc mạc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Như yêu đất nước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Bốn mùa chim ca.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7107173" y="606474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(Tô Hà)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5458474" y="1706713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5468988" y="3153263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5468988" y="4791603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57CCD12-EC03-4EDD-B9C7-88CBC1A8E2FB}"/>
              </a:ext>
            </a:extLst>
          </p:cNvPr>
          <p:cNvCxnSpPr>
            <a:cxnSpLocks/>
          </p:cNvCxnSpPr>
          <p:nvPr/>
        </p:nvCxnSpPr>
        <p:spPr>
          <a:xfrm>
            <a:off x="6411617" y="2120586"/>
            <a:ext cx="1464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44D4EE7-5FA6-4D43-86CE-879F4198EB72}"/>
              </a:ext>
            </a:extLst>
          </p:cNvPr>
          <p:cNvCxnSpPr>
            <a:cxnSpLocks/>
          </p:cNvCxnSpPr>
          <p:nvPr/>
        </p:nvCxnSpPr>
        <p:spPr>
          <a:xfrm>
            <a:off x="6411617" y="3563616"/>
            <a:ext cx="1844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559F913-361A-4A57-8DE0-C44CABC30E61}"/>
              </a:ext>
            </a:extLst>
          </p:cNvPr>
          <p:cNvCxnSpPr>
            <a:cxnSpLocks/>
          </p:cNvCxnSpPr>
          <p:nvPr/>
        </p:nvCxnSpPr>
        <p:spPr>
          <a:xfrm>
            <a:off x="6440869" y="5109576"/>
            <a:ext cx="1645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DCDFC42-8C01-4EA1-8ACE-51752E92CE52}"/>
              </a:ext>
            </a:extLst>
          </p:cNvPr>
          <p:cNvCxnSpPr>
            <a:cxnSpLocks/>
          </p:cNvCxnSpPr>
          <p:nvPr/>
        </p:nvCxnSpPr>
        <p:spPr>
          <a:xfrm>
            <a:off x="5958900" y="5766692"/>
            <a:ext cx="22975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33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676889" y="905633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2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81" y="123942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Tô và viết.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9FE1417-D233-449C-824F-978C0EDA5038}"/>
              </a:ext>
            </a:extLst>
          </p:cNvPr>
          <p:cNvSpPr/>
          <p:nvPr/>
        </p:nvSpPr>
        <p:spPr>
          <a:xfrm>
            <a:off x="850522" y="1576614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: E, Ê.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B5EBE0F-4C87-4D4D-83F9-8D4D8EBC1519}"/>
              </a:ext>
            </a:extLst>
          </p:cNvPr>
          <p:cNvSpPr/>
          <p:nvPr/>
        </p:nvSpPr>
        <p:spPr>
          <a:xfrm>
            <a:off x="850522" y="2261600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: Ê-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062" t="21523" r="30741" b="36118"/>
          <a:stretch/>
        </p:blipFill>
        <p:spPr>
          <a:xfrm>
            <a:off x="2238885" y="3047999"/>
            <a:ext cx="466623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1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a67ef384c03730696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1028700"/>
            <a:ext cx="7972425" cy="472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803564"/>
            <a:ext cx="7924801" cy="5458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09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5214" y="919274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b) Viết một câu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về ngôi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nhà của em.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81" y="123942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3" y="2071688"/>
            <a:ext cx="832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em tuy nhỏ nhưng xinh xắn, gọn gàng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3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742" y="943527"/>
            <a:ext cx="610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Cùng bạn hỏi – đáp về ngôi nhà mình yêu thích.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76A275-CBFA-4556-AD1A-5B9D198C6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724" y="1519492"/>
            <a:ext cx="3294879" cy="2307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AEFAF0-8909-487B-AAA7-6CDE54816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397" y="1519492"/>
            <a:ext cx="3294879" cy="2307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A6D612-BDEF-458E-8A42-149BFA17A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397" y="3941044"/>
            <a:ext cx="3294879" cy="2307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2CD6DD-779E-4961-A6FD-87F2BD21BB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724" y="3941045"/>
            <a:ext cx="3294878" cy="23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3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2097" y="287632"/>
            <a:ext cx="3926075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03225" indent="53975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76A275-CBFA-4556-AD1A-5B9D198C6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724" y="1519492"/>
            <a:ext cx="3294879" cy="2307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AEFAF0-8909-487B-AAA7-6CDE54816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397" y="1519492"/>
            <a:ext cx="3294879" cy="2307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A6D612-BDEF-458E-8A42-149BFA17A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397" y="3941044"/>
            <a:ext cx="3294879" cy="2307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2CD6DD-779E-4961-A6FD-87F2BD21BB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724" y="3941045"/>
            <a:ext cx="3294878" cy="23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6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8" y="614363"/>
            <a:ext cx="7786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Cùng bạn hỏi – đáp về ngôi nhà mình yêu thích:</a:t>
            </a:r>
          </a:p>
          <a:p>
            <a:endParaRPr lang="vi-VN" sz="2800"/>
          </a:p>
        </p:txBody>
      </p:sp>
      <p:pic>
        <p:nvPicPr>
          <p:cNvPr id="2050" name="Picture 2" descr="C:\Users\Administrator\Downloads\290b29ba2509d5578c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1" y="1285876"/>
            <a:ext cx="8672512" cy="5300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346" y="3016157"/>
            <a:ext cx="6933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6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7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47811"/>
            <a:ext cx="7420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Kể về cảnh vật quanh ngôi nhà em.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1700213"/>
            <a:ext cx="83010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Gợi ý: </a:t>
            </a:r>
          </a:p>
          <a:p>
            <a:pPr>
              <a:buFontTx/>
              <a:buChar char="-"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Nhà em ở đâu?</a:t>
            </a:r>
          </a:p>
          <a:p>
            <a:pPr>
              <a:buFontTx/>
              <a:buChar char="-"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Nhà em sơn màu gì?</a:t>
            </a:r>
          </a:p>
          <a:p>
            <a:pPr>
              <a:buFontTx/>
              <a:buChar char="-"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Xung quanh nhà em có những cảnh vật gì? (cây cối, cánh đồng, đường phố, trường học…)</a:t>
            </a:r>
          </a:p>
          <a:p>
            <a:pPr>
              <a:buFontTx/>
              <a:buChar char="-"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Em có thích ngôi nhà của mình không?</a:t>
            </a:r>
          </a:p>
          <a:p>
            <a:endParaRPr lang="en-US" sz="2800"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 dụ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Nhà em ở Yên Thọ, nhà em sơn màu vàng, trước cửa nhà em có một cây hoa phượng rất to. Em rất yêu quý ngôi nhà của mình.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D056D0B-6CAB-4A30-B7E3-DD7EA88E7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826443" y="425638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5643336" y="1723304"/>
            <a:ext cx="2589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Em yêu nhà em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Hàng xoan trước ngõ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Hoa xao xuyến nở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Như mây từng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5681659" y="3169854"/>
            <a:ext cx="25458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Em yêu tiếng chim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Đầu hồi lảnh lót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Mái vàng thơm phức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Rạ đầy sân phơi.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5681659" y="4716899"/>
            <a:ext cx="22365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Em yêu ngôi nhà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Gỗ tre mộc mạc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Như yêu đất nước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Bốn mùa chim ca.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6503092" y="6119399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5277852" y="1718001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5288366" y="3164551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5288366" y="4802891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15762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514" y="871538"/>
            <a:ext cx="76866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Một số từ cần lưu ý khi đọc:</a:t>
            </a:r>
          </a:p>
          <a:p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 xoan</a:t>
            </a:r>
          </a:p>
          <a:p>
            <a:r>
              <a:rPr lang="en-US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xao xuyến</a:t>
            </a:r>
          </a:p>
          <a:p>
            <a:r>
              <a:rPr lang="en-US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lảnh lót </a:t>
            </a:r>
          </a:p>
          <a:p>
            <a:r>
              <a:rPr lang="en-US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thơm phức</a:t>
            </a:r>
            <a:endParaRPr lang="vi-VN" sz="4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6282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khổ thơ trong nhóm.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5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D056D0B-6CAB-4A30-B7E3-DD7EA88E7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826443" y="425638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5643336" y="1723304"/>
            <a:ext cx="2589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Em yêu nhà em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Hàng xoan trước ngõ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Hoa xao xuyến nở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Như mây từng chum.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5681659" y="3169854"/>
            <a:ext cx="25458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Em yêu tiếng chim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Đầu hồi lảnh lót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Mái vàng thơm phức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Rạ đầy sân phơi.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5681659" y="4716899"/>
            <a:ext cx="22365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Em yêu ngôi nhà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Gỗ tre mộc mạc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Như yêu đất nước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Bốn mùa chim ca.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6503092" y="6119399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5277852" y="1718001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5288366" y="3164551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5288366" y="4802891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97384" y="2460978"/>
            <a:ext cx="146304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84407" y="2788356"/>
            <a:ext cx="137160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77265" y="3883379"/>
            <a:ext cx="100584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02473" y="5762907"/>
            <a:ext cx="109728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7857" y="3572860"/>
            <a:ext cx="137160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22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7135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360" y="937284"/>
            <a:ext cx="7340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Tìm những câu thơ cho biết tình cảm của bạn nhỏ với ngôi nhà.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0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447</Words>
  <Application>Microsoft Office PowerPoint</Application>
  <PresentationFormat>On-screen Show (4:3)</PresentationFormat>
  <Paragraphs>97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</cp:lastModifiedBy>
  <cp:revision>48</cp:revision>
  <dcterms:created xsi:type="dcterms:W3CDTF">2019-11-29T07:17:09Z</dcterms:created>
  <dcterms:modified xsi:type="dcterms:W3CDTF">2021-02-05T07:32:19Z</dcterms:modified>
</cp:coreProperties>
</file>