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8"/>
  </p:notesMasterIdLst>
  <p:handoutMasterIdLst>
    <p:handoutMasterId r:id="rId19"/>
  </p:handoutMasterIdLst>
  <p:sldIdLst>
    <p:sldId id="315" r:id="rId2"/>
    <p:sldId id="353" r:id="rId3"/>
    <p:sldId id="354" r:id="rId4"/>
    <p:sldId id="355" r:id="rId5"/>
    <p:sldId id="356" r:id="rId6"/>
    <p:sldId id="360" r:id="rId7"/>
    <p:sldId id="350" r:id="rId8"/>
    <p:sldId id="361" r:id="rId9"/>
    <p:sldId id="362" r:id="rId10"/>
    <p:sldId id="363" r:id="rId11"/>
    <p:sldId id="357" r:id="rId12"/>
    <p:sldId id="366" r:id="rId13"/>
    <p:sldId id="367" r:id="rId14"/>
    <p:sldId id="368" r:id="rId15"/>
    <p:sldId id="358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58220"/>
    <a:srgbClr val="9FD6A2"/>
    <a:srgbClr val="F7931C"/>
    <a:srgbClr val="FBCA90"/>
    <a:srgbClr val="4F8B8E"/>
    <a:srgbClr val="BBD295"/>
    <a:srgbClr val="E6E6E6"/>
    <a:srgbClr val="B4D495"/>
    <a:srgbClr val="0071BC"/>
    <a:srgbClr val="E823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15" autoAdjust="0"/>
    <p:restoredTop sz="93066" autoAdjust="0"/>
  </p:normalViewPr>
  <p:slideViewPr>
    <p:cSldViewPr snapToGrid="0">
      <p:cViewPr varScale="1">
        <p:scale>
          <a:sx n="68" d="100"/>
          <a:sy n="68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3214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7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022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022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  <p:sldLayoutId id="214748371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36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22789" y="2147648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băn khoăn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40794" y="2161715"/>
            <a:ext cx="2906366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ngoãn 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203178" y="4205369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 hoan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01920" y="4205369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mũi khoan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i="1" smtClean="0">
                <a:solidFill>
                  <a:srgbClr val="FF0000"/>
                </a:solidFill>
              </a:rPr>
              <a:t>Liên hoan: Cuộc vui chung nhân dịp gì có đông người cùng tham gia</a:t>
            </a:r>
            <a:endParaRPr lang="vi-VN" sz="3200">
              <a:solidFill>
                <a:srgbClr val="FF0000"/>
              </a:solidFill>
            </a:endParaRPr>
          </a:p>
        </p:txBody>
      </p:sp>
      <p:pic>
        <p:nvPicPr>
          <p:cNvPr id="4" name="Picture 2" descr="C:\Users\Administrator\Downloads\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9988" y="1814732"/>
            <a:ext cx="6020972" cy="4192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3100" smtClean="0"/>
              <a:t/>
            </a:r>
            <a:br>
              <a:rPr lang="vi-VN" sz="3100" smtClean="0"/>
            </a:br>
            <a:r>
              <a:rPr lang="vi-VN" sz="3100" smtClean="0">
                <a:solidFill>
                  <a:srgbClr val="FF0000"/>
                </a:solidFill>
              </a:rPr>
              <a:t>Mũi khoan: </a:t>
            </a:r>
            <a:r>
              <a:rPr lang="vi-VN" sz="3100" b="1" i="1" smtClean="0">
                <a:solidFill>
                  <a:srgbClr val="FF0000"/>
                </a:solidFill>
              </a:rPr>
              <a:t>dụng cụ có mũi nhọn bằng kim loại để tạo lỗ bằng cách xoáy sâu dần</a:t>
            </a:r>
            <a:r>
              <a:rPr lang="vi-VN" b="1" smtClean="0">
                <a:solidFill>
                  <a:srgbClr val="FF0000"/>
                </a:solidFill>
              </a:rPr>
              <a:t/>
            </a:r>
            <a:br>
              <a:rPr lang="vi-VN" b="1" smtClean="0">
                <a:solidFill>
                  <a:srgbClr val="FF0000"/>
                </a:solidFill>
              </a:rPr>
            </a:br>
            <a:endParaRPr lang="vi-VN">
              <a:solidFill>
                <a:srgbClr val="FF0000"/>
              </a:solidFill>
            </a:endParaRPr>
          </a:p>
        </p:txBody>
      </p:sp>
      <p:pic>
        <p:nvPicPr>
          <p:cNvPr id="4" name="Picture 2" descr="C:\Users\Administrator\Downloads\gsb16re-300x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9649" y="1322363"/>
            <a:ext cx="6471139" cy="4853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05" y="3429000"/>
            <a:ext cx="1864951" cy="2466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41" y="384214"/>
            <a:ext cx="2541291" cy="2374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08" y="406437"/>
            <a:ext cx="1592146" cy="218457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88860" y="2622667"/>
            <a:ext cx="2404872" cy="6386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hỏe khoắn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62252" y="2595560"/>
            <a:ext cx="2408855" cy="6386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hiếu bé ngoan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7" y="989274"/>
            <a:ext cx="621792" cy="599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0" y="111572"/>
            <a:ext cx="706933" cy="7130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 smtClean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38244" y="5802859"/>
            <a:ext cx="2404872" cy="6386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 xoan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41" y="4285915"/>
            <a:ext cx="3140216" cy="91478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209779" y="5802859"/>
            <a:ext cx="2404872" cy="6386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oắn thừng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1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Kiểm tra bài cũ:</a:t>
            </a:r>
          </a:p>
          <a:p>
            <a:pPr>
              <a:buNone/>
            </a:pPr>
            <a:r>
              <a:rPr lang="en-US" sz="2800" smtClean="0"/>
              <a:t>Em đọc các vần sau:  </a:t>
            </a:r>
          </a:p>
          <a:p>
            <a:pPr>
              <a:buNone/>
            </a:pPr>
            <a:r>
              <a:rPr lang="en-US" sz="2800" smtClean="0">
                <a:solidFill>
                  <a:srgbClr val="FF0000"/>
                </a:solidFill>
              </a:rPr>
              <a:t>                     </a:t>
            </a:r>
            <a:r>
              <a:rPr lang="en-US" sz="8000" smtClean="0">
                <a:solidFill>
                  <a:srgbClr val="FF0000"/>
                </a:solidFill>
              </a:rPr>
              <a:t>oai</a:t>
            </a:r>
            <a:r>
              <a:rPr lang="en-US" sz="8000" smtClean="0"/>
              <a:t>     </a:t>
            </a:r>
            <a:r>
              <a:rPr lang="en-US" sz="8000" smtClean="0">
                <a:solidFill>
                  <a:srgbClr val="FF0000"/>
                </a:solidFill>
              </a:rPr>
              <a:t>oay</a:t>
            </a:r>
            <a:r>
              <a:rPr lang="en-US" sz="8000" smtClean="0"/>
              <a:t>     </a:t>
            </a:r>
            <a:endParaRPr lang="vi-VN" sz="8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Em đọc các </a:t>
            </a:r>
            <a:r>
              <a:rPr lang="en-US" smtClean="0"/>
              <a:t>từ, câu </a:t>
            </a:r>
            <a:r>
              <a:rPr lang="en-US" smtClean="0"/>
              <a:t>sau:</a:t>
            </a:r>
          </a:p>
          <a:p>
            <a:pPr algn="ctr">
              <a:buNone/>
            </a:pPr>
            <a:r>
              <a:rPr lang="vi-VN" sz="4800" b="1" smtClean="0">
                <a:solidFill>
                  <a:srgbClr val="FF0000"/>
                </a:solidFill>
              </a:rPr>
              <a:t>khoái chí</a:t>
            </a:r>
          </a:p>
          <a:p>
            <a:pPr algn="ctr">
              <a:buNone/>
            </a:pPr>
            <a:r>
              <a:rPr lang="vi-VN" sz="4800" b="1" smtClean="0">
                <a:solidFill>
                  <a:srgbClr val="FF0000"/>
                </a:solidFill>
              </a:rPr>
              <a:t>loay hoay</a:t>
            </a:r>
          </a:p>
          <a:p>
            <a:pPr algn="ctr">
              <a:buNone/>
            </a:pPr>
            <a:r>
              <a:rPr lang="vi-VN" sz="4800" b="1" smtClean="0">
                <a:solidFill>
                  <a:srgbClr val="FF0000"/>
                </a:solidFill>
              </a:rPr>
              <a:t>Bin thích ngồi </a:t>
            </a:r>
            <a:r>
              <a:rPr lang="vi-VN" sz="4800" b="1" smtClean="0">
                <a:solidFill>
                  <a:srgbClr val="FF0000"/>
                </a:solidFill>
              </a:rPr>
              <a:t>ghế </a:t>
            </a:r>
            <a:r>
              <a:rPr lang="vi-VN" sz="4800" b="1" smtClean="0">
                <a:solidFill>
                  <a:srgbClr val="FF0000"/>
                </a:solidFill>
              </a:rPr>
              <a:t>xoay</a:t>
            </a:r>
          </a:p>
          <a:p>
            <a:pPr algn="ctr">
              <a:buNone/>
            </a:pPr>
            <a:r>
              <a:rPr lang="vi-VN" sz="4800" b="1" smtClean="0">
                <a:solidFill>
                  <a:srgbClr val="FF0000"/>
                </a:solidFill>
              </a:rPr>
              <a:t>Nhà Mai ở ngoại ô</a:t>
            </a:r>
            <a:endParaRPr lang="vi-VN" sz="480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vi-VN" sz="48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Em viết bảng:</a:t>
            </a:r>
          </a:p>
          <a:p>
            <a:pPr>
              <a:buNone/>
            </a:pPr>
            <a:r>
              <a:rPr lang="vi-VN" smtClean="0"/>
              <a:t>                         </a:t>
            </a: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Khám phá chiếc hộp bí mật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ttps://e.dowload.vn/data/image/2020/07/02/Canh-dieu-To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4898" y="351693"/>
            <a:ext cx="4501662" cy="5978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ttps://media1.picsearch.com/is?HC3evtwUzA1Ms5koZGQQ85L2myG63XUQgxy3-d28abk&amp;height=3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416" y="295422"/>
            <a:ext cx="3220672" cy="3305907"/>
          </a:xfrm>
          <a:prstGeom prst="rect">
            <a:avLst/>
          </a:prstGeom>
          <a:noFill/>
        </p:spPr>
      </p:pic>
      <p:pic>
        <p:nvPicPr>
          <p:cNvPr id="29699" name="Picture 3" descr="C:\Users\Administrator\Downloads\5aef3ab55d68dff063f28f97bba32b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4738" y="267287"/>
            <a:ext cx="4486287" cy="3376245"/>
          </a:xfrm>
          <a:prstGeom prst="rect">
            <a:avLst/>
          </a:prstGeom>
          <a:noFill/>
        </p:spPr>
      </p:pic>
      <p:pic>
        <p:nvPicPr>
          <p:cNvPr id="29700" name="Picture 4" descr="C:\Users\Administrator\Downloads\a5615ee3-213c-41b7-912b-0bb677f16c90-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7274" y="3615397"/>
            <a:ext cx="5416061" cy="2861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9894</TotalTime>
  <Words>88</Words>
  <Application>Microsoft Office PowerPoint</Application>
  <PresentationFormat>On-screen Show (4:3)</PresentationFormat>
  <Paragraphs>26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Liên hoan: Cuộc vui chung nhân dịp gì có đông người cùng tham gia</vt:lpstr>
      <vt:lpstr> Mũi khoan: dụng cụ có mũi nhọn bằng kim loại để tạo lỗ bằng cách xoáy sâu dần 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</cp:lastModifiedBy>
  <cp:revision>1313</cp:revision>
  <dcterms:created xsi:type="dcterms:W3CDTF">2018-11-09T03:14:06Z</dcterms:created>
  <dcterms:modified xsi:type="dcterms:W3CDTF">2020-12-19T14:47:49Z</dcterms:modified>
</cp:coreProperties>
</file>