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7"/>
  </p:notesMasterIdLst>
  <p:handoutMasterIdLst>
    <p:handoutMasterId r:id="rId18"/>
  </p:handoutMasterIdLst>
  <p:sldIdLst>
    <p:sldId id="315" r:id="rId2"/>
    <p:sldId id="353" r:id="rId3"/>
    <p:sldId id="354" r:id="rId4"/>
    <p:sldId id="355" r:id="rId5"/>
    <p:sldId id="319" r:id="rId6"/>
    <p:sldId id="350" r:id="rId7"/>
    <p:sldId id="345" r:id="rId8"/>
    <p:sldId id="351" r:id="rId9"/>
    <p:sldId id="346" r:id="rId10"/>
    <p:sldId id="352" r:id="rId11"/>
    <p:sldId id="347" r:id="rId12"/>
    <p:sldId id="348" r:id="rId13"/>
    <p:sldId id="349" r:id="rId14"/>
    <p:sldId id="336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58220"/>
    <a:srgbClr val="9FD6A2"/>
    <a:srgbClr val="F7931C"/>
    <a:srgbClr val="FBCA90"/>
    <a:srgbClr val="4F8B8E"/>
    <a:srgbClr val="BBD295"/>
    <a:srgbClr val="E6E6E6"/>
    <a:srgbClr val="B4D495"/>
    <a:srgbClr val="0071BC"/>
    <a:srgbClr val="E8232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15" autoAdjust="0"/>
    <p:restoredTop sz="93066" autoAdjust="0"/>
  </p:normalViewPr>
  <p:slideViewPr>
    <p:cSldViewPr snapToGrid="0">
      <p:cViewPr varScale="1">
        <p:scale>
          <a:sx n="68" d="100"/>
          <a:sy n="68" d="100"/>
        </p:scale>
        <p:origin x="-8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EE94C-14DC-4493-BE4A-0FCD7AB6755B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9B49-F03B-47F2-9936-FEB2E879C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84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C168-90C5-4899-A3DC-7E478327B66F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8A8A-6F8B-4AF7-A924-9DFE5A330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059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9205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176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0358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4D30-42DC-4542-81D3-4F58E777823E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4000" cy="6838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369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ownloads\tải xuố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838" y="939019"/>
            <a:ext cx="2495550" cy="1828800"/>
          </a:xfrm>
          <a:prstGeom prst="rect">
            <a:avLst/>
          </a:prstGeom>
          <a:noFill/>
        </p:spPr>
      </p:pic>
      <p:pic>
        <p:nvPicPr>
          <p:cNvPr id="1027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5459" y="901357"/>
            <a:ext cx="2466975" cy="1847850"/>
          </a:xfrm>
          <a:prstGeom prst="rect">
            <a:avLst/>
          </a:prstGeom>
          <a:noFill/>
        </p:spPr>
      </p:pic>
      <p:pic>
        <p:nvPicPr>
          <p:cNvPr id="1028" name="Picture 4" descr="C:\Users\Administrator\Downloads\tải xuống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0187" y="915426"/>
            <a:ext cx="2466975" cy="1847850"/>
          </a:xfrm>
          <a:prstGeom prst="rect">
            <a:avLst/>
          </a:prstGeom>
          <a:noFill/>
        </p:spPr>
      </p:pic>
      <p:pic>
        <p:nvPicPr>
          <p:cNvPr id="1029" name="Picture 5" descr="C:\Users\Administrator\Downloads\tải xuống 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0145" y="3725519"/>
            <a:ext cx="2705100" cy="1685925"/>
          </a:xfrm>
          <a:prstGeom prst="rect">
            <a:avLst/>
          </a:prstGeom>
          <a:noFill/>
        </p:spPr>
      </p:pic>
      <p:pic>
        <p:nvPicPr>
          <p:cNvPr id="1030" name="Picture 6" descr="C:\Users\Administrator\Downloads\imag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95200" y="3413173"/>
            <a:ext cx="2228850" cy="2057400"/>
          </a:xfrm>
          <a:prstGeom prst="rect">
            <a:avLst/>
          </a:prstGeom>
          <a:noFill/>
        </p:spPr>
      </p:pic>
      <p:pic>
        <p:nvPicPr>
          <p:cNvPr id="1031" name="Picture 7" descr="C:\Users\Administrator\Downloads\images (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15880" y="3527474"/>
            <a:ext cx="2505075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ngon-nui-doc-nhat-the-gioi-15787211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288" y="649752"/>
            <a:ext cx="4364795" cy="2857500"/>
          </a:xfrm>
          <a:prstGeom prst="rect">
            <a:avLst/>
          </a:prstGeom>
          <a:noFill/>
        </p:spPr>
      </p:pic>
      <p:pic>
        <p:nvPicPr>
          <p:cNvPr id="3075" name="Picture 3" descr="C:\Users\Administrator\Downloads\20171109-052433-dat_02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9963" y="661183"/>
            <a:ext cx="3871077" cy="2841672"/>
          </a:xfrm>
          <a:prstGeom prst="rect">
            <a:avLst/>
          </a:prstGeom>
          <a:noFill/>
        </p:spPr>
      </p:pic>
      <p:pic>
        <p:nvPicPr>
          <p:cNvPr id="3076" name="Picture 4" descr="C:\Users\Administrator\Downloads\2019-07-24-05-20-05-1200x6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4726" y="3545058"/>
            <a:ext cx="4557932" cy="2785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istrator\Downloads\hat-thoc-3910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2359" y="3435155"/>
            <a:ext cx="5078436" cy="2857500"/>
          </a:xfrm>
          <a:prstGeom prst="rect">
            <a:avLst/>
          </a:prstGeom>
          <a:noFill/>
        </p:spPr>
      </p:pic>
      <p:pic>
        <p:nvPicPr>
          <p:cNvPr id="4098" name="Picture 2" descr="C:\Users\Administrator\Downloads\gao_hvd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9260" y="552304"/>
            <a:ext cx="6381750" cy="2725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3" y="989274"/>
            <a:ext cx="625584" cy="603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148" y="1291631"/>
            <a:ext cx="4368997" cy="32054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0794" y="369710"/>
            <a:ext cx="934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398544"/>
            <a:ext cx="4179836" cy="3098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6697" y="4603987"/>
            <a:ext cx="341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Bạn Ngọc học bài.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4328" y="4603987"/>
            <a:ext cx="4614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Chú An làm nghề bốc vác.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471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6" y="58056"/>
            <a:ext cx="9021314" cy="6663419"/>
          </a:xfrm>
          <a:prstGeom prst="roundRect">
            <a:avLst>
              <a:gd name="adj" fmla="val 197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86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Kiểm tra bài cũ:</a:t>
            </a:r>
          </a:p>
          <a:p>
            <a:pPr>
              <a:buNone/>
            </a:pPr>
            <a:r>
              <a:rPr lang="en-US" sz="2800" smtClean="0"/>
              <a:t>Em đọc các vần sau:  </a:t>
            </a:r>
          </a:p>
          <a:p>
            <a:pPr>
              <a:buNone/>
            </a:pPr>
            <a:r>
              <a:rPr lang="en-US" sz="2800" smtClean="0">
                <a:solidFill>
                  <a:srgbClr val="FF0000"/>
                </a:solidFill>
              </a:rPr>
              <a:t> </a:t>
            </a:r>
            <a:r>
              <a:rPr lang="en-US" sz="2800" smtClean="0">
                <a:solidFill>
                  <a:srgbClr val="FF0000"/>
                </a:solidFill>
              </a:rPr>
              <a:t>                    </a:t>
            </a:r>
            <a:r>
              <a:rPr lang="en-US" sz="8000" smtClean="0">
                <a:solidFill>
                  <a:srgbClr val="FF0000"/>
                </a:solidFill>
              </a:rPr>
              <a:t>ac</a:t>
            </a:r>
            <a:r>
              <a:rPr lang="en-US" sz="8000" smtClean="0"/>
              <a:t>      </a:t>
            </a:r>
            <a:r>
              <a:rPr lang="en-US" sz="8000" smtClean="0">
                <a:solidFill>
                  <a:srgbClr val="FF0000"/>
                </a:solidFill>
              </a:rPr>
              <a:t>ăc</a:t>
            </a:r>
            <a:r>
              <a:rPr lang="en-US" sz="8000" smtClean="0"/>
              <a:t>      </a:t>
            </a:r>
            <a:r>
              <a:rPr lang="en-US" sz="8000" smtClean="0">
                <a:solidFill>
                  <a:srgbClr val="FF0000"/>
                </a:solidFill>
              </a:rPr>
              <a:t>âc</a:t>
            </a:r>
            <a:endParaRPr lang="vi-VN" sz="8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Em đọc các từ sau:</a:t>
            </a:r>
          </a:p>
          <a:p>
            <a:pPr algn="ctr">
              <a:buNone/>
            </a:pPr>
            <a:r>
              <a:rPr lang="vi-VN" sz="5400" b="1" smtClean="0">
                <a:solidFill>
                  <a:schemeClr val="accent5">
                    <a:lumMod val="50000"/>
                  </a:schemeClr>
                </a:solidFill>
              </a:rPr>
              <a:t>bậc </a:t>
            </a:r>
            <a:r>
              <a:rPr lang="vi-VN" sz="5400" b="1" smtClean="0">
                <a:solidFill>
                  <a:schemeClr val="accent5">
                    <a:lumMod val="50000"/>
                  </a:schemeClr>
                </a:solidFill>
              </a:rPr>
              <a:t>thang </a:t>
            </a:r>
          </a:p>
          <a:p>
            <a:pPr algn="ctr">
              <a:buNone/>
            </a:pPr>
            <a:r>
              <a:rPr lang="vi-VN" sz="5400" b="1" smtClean="0">
                <a:solidFill>
                  <a:schemeClr val="accent5">
                    <a:lumMod val="50000"/>
                  </a:schemeClr>
                </a:solidFill>
              </a:rPr>
              <a:t>vác </a:t>
            </a:r>
            <a:r>
              <a:rPr lang="vi-VN" sz="5400" b="1" smtClean="0">
                <a:solidFill>
                  <a:schemeClr val="accent5">
                    <a:lumMod val="50000"/>
                  </a:schemeClr>
                </a:solidFill>
              </a:rPr>
              <a:t>bao </a:t>
            </a:r>
            <a:r>
              <a:rPr lang="vi-VN" sz="5400" b="1" smtClean="0">
                <a:solidFill>
                  <a:schemeClr val="accent5">
                    <a:lumMod val="50000"/>
                  </a:schemeClr>
                </a:solidFill>
              </a:rPr>
              <a:t>gạo</a:t>
            </a:r>
          </a:p>
          <a:p>
            <a:pPr algn="ctr">
              <a:buNone/>
            </a:pPr>
            <a:r>
              <a:rPr lang="vi-VN" sz="5400" b="1" smtClean="0">
                <a:solidFill>
                  <a:schemeClr val="accent5">
                    <a:lumMod val="50000"/>
                  </a:schemeClr>
                </a:solidFill>
              </a:rPr>
              <a:t>lắc vòng </a:t>
            </a:r>
          </a:p>
          <a:p>
            <a:pPr algn="ctr">
              <a:buNone/>
            </a:pPr>
            <a:r>
              <a:rPr lang="vi-VN" sz="5400" b="1" smtClean="0">
                <a:solidFill>
                  <a:schemeClr val="accent5">
                    <a:lumMod val="50000"/>
                  </a:schemeClr>
                </a:solidFill>
              </a:rPr>
              <a:t>nhấc </a:t>
            </a:r>
            <a:r>
              <a:rPr lang="vi-VN" sz="5400" b="1" smtClean="0">
                <a:solidFill>
                  <a:schemeClr val="accent5">
                    <a:lumMod val="50000"/>
                  </a:schemeClr>
                </a:solidFill>
              </a:rPr>
              <a:t>chân </a:t>
            </a:r>
            <a:endParaRPr lang="vi-VN" sz="540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mtClean="0"/>
              <a:t>Em viết bảng:</a:t>
            </a:r>
          </a:p>
          <a:p>
            <a:pPr>
              <a:buNone/>
            </a:pPr>
            <a:r>
              <a:rPr lang="vi-VN" smtClean="0"/>
              <a:t>                         </a:t>
            </a:r>
            <a:endParaRPr lang="vi-V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106940" y="306370"/>
            <a:ext cx="5221224" cy="4616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6939" y="768035"/>
            <a:ext cx="5221224" cy="4616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260622" y="5293125"/>
            <a:ext cx="3081866" cy="1028653"/>
          </a:xfrm>
          <a:custGeom>
            <a:avLst/>
            <a:gdLst>
              <a:gd name="connsiteX0" fmla="*/ 0 w 3081866"/>
              <a:gd name="connsiteY0" fmla="*/ 138502 h 830997"/>
              <a:gd name="connsiteX1" fmla="*/ 138502 w 3081866"/>
              <a:gd name="connsiteY1" fmla="*/ 0 h 830997"/>
              <a:gd name="connsiteX2" fmla="*/ 513644 w 3081866"/>
              <a:gd name="connsiteY2" fmla="*/ 0 h 830997"/>
              <a:gd name="connsiteX3" fmla="*/ 96771 w 3081866"/>
              <a:gd name="connsiteY3" fmla="*/ -304336 h 830997"/>
              <a:gd name="connsiteX4" fmla="*/ 1284111 w 3081866"/>
              <a:gd name="connsiteY4" fmla="*/ 0 h 830997"/>
              <a:gd name="connsiteX5" fmla="*/ 2943364 w 3081866"/>
              <a:gd name="connsiteY5" fmla="*/ 0 h 830997"/>
              <a:gd name="connsiteX6" fmla="*/ 3081866 w 3081866"/>
              <a:gd name="connsiteY6" fmla="*/ 138502 h 830997"/>
              <a:gd name="connsiteX7" fmla="*/ 3081866 w 3081866"/>
              <a:gd name="connsiteY7" fmla="*/ 138500 h 830997"/>
              <a:gd name="connsiteX8" fmla="*/ 3081866 w 3081866"/>
              <a:gd name="connsiteY8" fmla="*/ 138500 h 830997"/>
              <a:gd name="connsiteX9" fmla="*/ 3081866 w 3081866"/>
              <a:gd name="connsiteY9" fmla="*/ 346249 h 830997"/>
              <a:gd name="connsiteX10" fmla="*/ 3081866 w 3081866"/>
              <a:gd name="connsiteY10" fmla="*/ 692495 h 830997"/>
              <a:gd name="connsiteX11" fmla="*/ 2943364 w 3081866"/>
              <a:gd name="connsiteY11" fmla="*/ 830997 h 830997"/>
              <a:gd name="connsiteX12" fmla="*/ 1284111 w 3081866"/>
              <a:gd name="connsiteY12" fmla="*/ 830997 h 830997"/>
              <a:gd name="connsiteX13" fmla="*/ 513644 w 3081866"/>
              <a:gd name="connsiteY13" fmla="*/ 830997 h 830997"/>
              <a:gd name="connsiteX14" fmla="*/ 513644 w 3081866"/>
              <a:gd name="connsiteY14" fmla="*/ 830997 h 830997"/>
              <a:gd name="connsiteX15" fmla="*/ 138502 w 3081866"/>
              <a:gd name="connsiteY15" fmla="*/ 830997 h 830997"/>
              <a:gd name="connsiteX16" fmla="*/ 0 w 3081866"/>
              <a:gd name="connsiteY16" fmla="*/ 692495 h 830997"/>
              <a:gd name="connsiteX17" fmla="*/ 0 w 3081866"/>
              <a:gd name="connsiteY17" fmla="*/ 346249 h 830997"/>
              <a:gd name="connsiteX18" fmla="*/ 0 w 3081866"/>
              <a:gd name="connsiteY18" fmla="*/ 138500 h 830997"/>
              <a:gd name="connsiteX19" fmla="*/ 0 w 3081866"/>
              <a:gd name="connsiteY19" fmla="*/ 138500 h 830997"/>
              <a:gd name="connsiteX20" fmla="*/ 0 w 3081866"/>
              <a:gd name="connsiteY20" fmla="*/ 138502 h 830997"/>
              <a:gd name="connsiteX0" fmla="*/ 0 w 3081866"/>
              <a:gd name="connsiteY0" fmla="*/ 442838 h 1135333"/>
              <a:gd name="connsiteX1" fmla="*/ 138502 w 3081866"/>
              <a:gd name="connsiteY1" fmla="*/ 304336 h 1135333"/>
              <a:gd name="connsiteX2" fmla="*/ 513644 w 3081866"/>
              <a:gd name="connsiteY2" fmla="*/ 304336 h 1135333"/>
              <a:gd name="connsiteX3" fmla="*/ 96771 w 3081866"/>
              <a:gd name="connsiteY3" fmla="*/ 0 h 1135333"/>
              <a:gd name="connsiteX4" fmla="*/ 776905 w 3081866"/>
              <a:gd name="connsiteY4" fmla="*/ 304336 h 1135333"/>
              <a:gd name="connsiteX5" fmla="*/ 2943364 w 3081866"/>
              <a:gd name="connsiteY5" fmla="*/ 304336 h 1135333"/>
              <a:gd name="connsiteX6" fmla="*/ 3081866 w 3081866"/>
              <a:gd name="connsiteY6" fmla="*/ 442838 h 1135333"/>
              <a:gd name="connsiteX7" fmla="*/ 3081866 w 3081866"/>
              <a:gd name="connsiteY7" fmla="*/ 442836 h 1135333"/>
              <a:gd name="connsiteX8" fmla="*/ 3081866 w 3081866"/>
              <a:gd name="connsiteY8" fmla="*/ 442836 h 1135333"/>
              <a:gd name="connsiteX9" fmla="*/ 3081866 w 3081866"/>
              <a:gd name="connsiteY9" fmla="*/ 650585 h 1135333"/>
              <a:gd name="connsiteX10" fmla="*/ 3081866 w 3081866"/>
              <a:gd name="connsiteY10" fmla="*/ 996831 h 1135333"/>
              <a:gd name="connsiteX11" fmla="*/ 2943364 w 3081866"/>
              <a:gd name="connsiteY11" fmla="*/ 1135333 h 1135333"/>
              <a:gd name="connsiteX12" fmla="*/ 1284111 w 3081866"/>
              <a:gd name="connsiteY12" fmla="*/ 1135333 h 1135333"/>
              <a:gd name="connsiteX13" fmla="*/ 513644 w 3081866"/>
              <a:gd name="connsiteY13" fmla="*/ 1135333 h 1135333"/>
              <a:gd name="connsiteX14" fmla="*/ 513644 w 3081866"/>
              <a:gd name="connsiteY14" fmla="*/ 1135333 h 1135333"/>
              <a:gd name="connsiteX15" fmla="*/ 138502 w 3081866"/>
              <a:gd name="connsiteY15" fmla="*/ 1135333 h 1135333"/>
              <a:gd name="connsiteX16" fmla="*/ 0 w 3081866"/>
              <a:gd name="connsiteY16" fmla="*/ 996831 h 1135333"/>
              <a:gd name="connsiteX17" fmla="*/ 0 w 3081866"/>
              <a:gd name="connsiteY17" fmla="*/ 650585 h 1135333"/>
              <a:gd name="connsiteX18" fmla="*/ 0 w 3081866"/>
              <a:gd name="connsiteY18" fmla="*/ 442836 h 1135333"/>
              <a:gd name="connsiteX19" fmla="*/ 0 w 3081866"/>
              <a:gd name="connsiteY19" fmla="*/ 442836 h 1135333"/>
              <a:gd name="connsiteX20" fmla="*/ 0 w 3081866"/>
              <a:gd name="connsiteY20" fmla="*/ 442838 h 1135333"/>
              <a:gd name="connsiteX0" fmla="*/ 0 w 3081866"/>
              <a:gd name="connsiteY0" fmla="*/ 336158 h 1028653"/>
              <a:gd name="connsiteX1" fmla="*/ 138502 w 3081866"/>
              <a:gd name="connsiteY1" fmla="*/ 197656 h 1028653"/>
              <a:gd name="connsiteX2" fmla="*/ 513644 w 3081866"/>
              <a:gd name="connsiteY2" fmla="*/ 197656 h 1028653"/>
              <a:gd name="connsiteX3" fmla="*/ 142491 w 3081866"/>
              <a:gd name="connsiteY3" fmla="*/ 0 h 1028653"/>
              <a:gd name="connsiteX4" fmla="*/ 776905 w 3081866"/>
              <a:gd name="connsiteY4" fmla="*/ 197656 h 1028653"/>
              <a:gd name="connsiteX5" fmla="*/ 2943364 w 3081866"/>
              <a:gd name="connsiteY5" fmla="*/ 197656 h 1028653"/>
              <a:gd name="connsiteX6" fmla="*/ 3081866 w 3081866"/>
              <a:gd name="connsiteY6" fmla="*/ 336158 h 1028653"/>
              <a:gd name="connsiteX7" fmla="*/ 3081866 w 3081866"/>
              <a:gd name="connsiteY7" fmla="*/ 336156 h 1028653"/>
              <a:gd name="connsiteX8" fmla="*/ 3081866 w 3081866"/>
              <a:gd name="connsiteY8" fmla="*/ 336156 h 1028653"/>
              <a:gd name="connsiteX9" fmla="*/ 3081866 w 3081866"/>
              <a:gd name="connsiteY9" fmla="*/ 543905 h 1028653"/>
              <a:gd name="connsiteX10" fmla="*/ 3081866 w 3081866"/>
              <a:gd name="connsiteY10" fmla="*/ 890151 h 1028653"/>
              <a:gd name="connsiteX11" fmla="*/ 2943364 w 3081866"/>
              <a:gd name="connsiteY11" fmla="*/ 1028653 h 1028653"/>
              <a:gd name="connsiteX12" fmla="*/ 1284111 w 3081866"/>
              <a:gd name="connsiteY12" fmla="*/ 1028653 h 1028653"/>
              <a:gd name="connsiteX13" fmla="*/ 513644 w 3081866"/>
              <a:gd name="connsiteY13" fmla="*/ 1028653 h 1028653"/>
              <a:gd name="connsiteX14" fmla="*/ 513644 w 3081866"/>
              <a:gd name="connsiteY14" fmla="*/ 1028653 h 1028653"/>
              <a:gd name="connsiteX15" fmla="*/ 138502 w 3081866"/>
              <a:gd name="connsiteY15" fmla="*/ 1028653 h 1028653"/>
              <a:gd name="connsiteX16" fmla="*/ 0 w 3081866"/>
              <a:gd name="connsiteY16" fmla="*/ 890151 h 1028653"/>
              <a:gd name="connsiteX17" fmla="*/ 0 w 3081866"/>
              <a:gd name="connsiteY17" fmla="*/ 543905 h 1028653"/>
              <a:gd name="connsiteX18" fmla="*/ 0 w 3081866"/>
              <a:gd name="connsiteY18" fmla="*/ 336156 h 1028653"/>
              <a:gd name="connsiteX19" fmla="*/ 0 w 3081866"/>
              <a:gd name="connsiteY19" fmla="*/ 336156 h 1028653"/>
              <a:gd name="connsiteX20" fmla="*/ 0 w 3081866"/>
              <a:gd name="connsiteY20" fmla="*/ 336158 h 102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81866" h="1028653">
                <a:moveTo>
                  <a:pt x="0" y="336158"/>
                </a:moveTo>
                <a:cubicBezTo>
                  <a:pt x="0" y="259665"/>
                  <a:pt x="62009" y="197656"/>
                  <a:pt x="138502" y="197656"/>
                </a:cubicBezTo>
                <a:lnTo>
                  <a:pt x="513644" y="197656"/>
                </a:lnTo>
                <a:lnTo>
                  <a:pt x="142491" y="0"/>
                </a:lnTo>
                <a:lnTo>
                  <a:pt x="776905" y="197656"/>
                </a:lnTo>
                <a:lnTo>
                  <a:pt x="2943364" y="197656"/>
                </a:lnTo>
                <a:cubicBezTo>
                  <a:pt x="3019857" y="197656"/>
                  <a:pt x="3081866" y="259665"/>
                  <a:pt x="3081866" y="336158"/>
                </a:cubicBezTo>
                <a:lnTo>
                  <a:pt x="3081866" y="336156"/>
                </a:lnTo>
                <a:lnTo>
                  <a:pt x="3081866" y="336156"/>
                </a:lnTo>
                <a:lnTo>
                  <a:pt x="3081866" y="543905"/>
                </a:lnTo>
                <a:lnTo>
                  <a:pt x="3081866" y="890151"/>
                </a:lnTo>
                <a:cubicBezTo>
                  <a:pt x="3081866" y="966644"/>
                  <a:pt x="3019857" y="1028653"/>
                  <a:pt x="2943364" y="1028653"/>
                </a:cubicBezTo>
                <a:lnTo>
                  <a:pt x="1284111" y="1028653"/>
                </a:lnTo>
                <a:lnTo>
                  <a:pt x="513644" y="1028653"/>
                </a:lnTo>
                <a:lnTo>
                  <a:pt x="513644" y="1028653"/>
                </a:lnTo>
                <a:lnTo>
                  <a:pt x="138502" y="1028653"/>
                </a:lnTo>
                <a:cubicBezTo>
                  <a:pt x="62009" y="1028653"/>
                  <a:pt x="0" y="966644"/>
                  <a:pt x="0" y="890151"/>
                </a:cubicBezTo>
                <a:lnTo>
                  <a:pt x="0" y="543905"/>
                </a:lnTo>
                <a:lnTo>
                  <a:pt x="0" y="336156"/>
                </a:lnTo>
                <a:lnTo>
                  <a:pt x="0" y="336156"/>
                </a:lnTo>
                <a:lnTo>
                  <a:pt x="0" y="336158"/>
                </a:lnTo>
                <a:close/>
              </a:path>
            </a:pathLst>
          </a:custGeom>
          <a:solidFill>
            <a:srgbClr val="9FD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9645" y="5490781"/>
            <a:ext cx="3119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Anh sóc hay anh thỏ đi nhanh hơn?</a:t>
            </a:r>
            <a:endParaRPr lang="en-US" sz="2400" i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585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9" grpId="0" animBg="1"/>
      <p:bldP spid="4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Nằm mơ thấy con sóc là điềm gì, đánh con gì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28" name="AutoShape 4" descr="Nằm mơ thấy con sóc là điềm gì, đánh con gì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" name="Picture 2" descr="C:\Users\Administrator\Downloads\mo-thay-con-so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90587"/>
            <a:ext cx="3880338" cy="2585275"/>
          </a:xfrm>
          <a:prstGeom prst="rect">
            <a:avLst/>
          </a:prstGeom>
          <a:noFill/>
        </p:spPr>
      </p:pic>
      <p:pic>
        <p:nvPicPr>
          <p:cNvPr id="1027" name="Picture 3" descr="C:\Users\Administrator\Downloads\181-927-hinh-anh-ve-con-soc-loat-anh-ngo-nghinh-va-dang-yeu-nhat-nam-20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7522" y="914400"/>
            <a:ext cx="3676821" cy="2639767"/>
          </a:xfrm>
          <a:prstGeom prst="rect">
            <a:avLst/>
          </a:prstGeom>
          <a:noFill/>
        </p:spPr>
      </p:pic>
      <p:pic>
        <p:nvPicPr>
          <p:cNvPr id="3" name="Picture 4" descr="C:\Users\Administrator\Downloads\181-927-hinh-anh-ve-con-soc-loat-anh-ngo-nghinh-va-dang-yeu-nhat-nam-2019-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4541" y="3618846"/>
            <a:ext cx="3909555" cy="2697548"/>
          </a:xfrm>
          <a:prstGeom prst="rect">
            <a:avLst/>
          </a:prstGeom>
          <a:noFill/>
        </p:spPr>
      </p:pic>
      <p:pic>
        <p:nvPicPr>
          <p:cNvPr id="1029" name="Picture 5" descr="C:\Users\Administrator\Downloads\181-927-hinh-anh-ve-con-soc-loat-anh-ngo-nghinh-va-dang-yeu-nhat-nam-2019-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588" y="3628111"/>
            <a:ext cx="3868615" cy="257839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wnloads\224-847-hinh-anh-ve-con-oc-sen-bo-anh-tuyet-dep-moi-ban-cung-chiem-nguong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26" y="590845"/>
            <a:ext cx="3770141" cy="2771334"/>
          </a:xfrm>
          <a:prstGeom prst="rect">
            <a:avLst/>
          </a:prstGeom>
          <a:noFill/>
        </p:spPr>
      </p:pic>
      <p:pic>
        <p:nvPicPr>
          <p:cNvPr id="2051" name="Picture 3" descr="C:\Users\Administrator\Downloads\224-847-hinh-anh-ve-con-oc-sen-bo-anh-tuyet-dep-moi-ban-cung-chiem-nguong-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0762" y="618979"/>
            <a:ext cx="3552906" cy="2771336"/>
          </a:xfrm>
          <a:prstGeom prst="rect">
            <a:avLst/>
          </a:prstGeom>
          <a:noFill/>
        </p:spPr>
      </p:pic>
      <p:pic>
        <p:nvPicPr>
          <p:cNvPr id="2052" name="Picture 4" descr="C:\Users\Administrator\Downloads\224-847-hinh-anh-ve-con-oc-sen-bo-anh-tuyet-dep-moi-ban-cung-chiem-nguong-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50831" y="3291840"/>
            <a:ext cx="4586067" cy="324963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9851</TotalTime>
  <Words>72</Words>
  <Application>Microsoft Office PowerPoint</Application>
  <PresentationFormat>On-screen Show (4:3)</PresentationFormat>
  <Paragraphs>18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</cp:lastModifiedBy>
  <cp:revision>1303</cp:revision>
  <dcterms:created xsi:type="dcterms:W3CDTF">2018-11-09T03:14:06Z</dcterms:created>
  <dcterms:modified xsi:type="dcterms:W3CDTF">2020-12-05T07:33:37Z</dcterms:modified>
</cp:coreProperties>
</file>