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85" r:id="rId3"/>
    <p:sldMasterId id="2147483697" r:id="rId4"/>
  </p:sldMasterIdLst>
  <p:notesMasterIdLst>
    <p:notesMasterId r:id="rId19"/>
  </p:notesMasterIdLst>
  <p:sldIdLst>
    <p:sldId id="257" r:id="rId5"/>
    <p:sldId id="331" r:id="rId6"/>
    <p:sldId id="332" r:id="rId7"/>
    <p:sldId id="327" r:id="rId8"/>
    <p:sldId id="297" r:id="rId9"/>
    <p:sldId id="307" r:id="rId10"/>
    <p:sldId id="326" r:id="rId11"/>
    <p:sldId id="315" r:id="rId12"/>
    <p:sldId id="323" r:id="rId13"/>
    <p:sldId id="313" r:id="rId14"/>
    <p:sldId id="314" r:id="rId15"/>
    <p:sldId id="330" r:id="rId16"/>
    <p:sldId id="304" r:id="rId17"/>
    <p:sldId id="276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8CF85-CBBE-4EEC-9589-349CCCA4989E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7EC23-B5E3-4D72-A258-6EB417965B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9889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857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856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040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A5CF49-92AB-4F7C-BEFD-E8F873B96B11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2485887769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A8C38C-ACD2-40F4-A386-6B1EC60A0F08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3851225211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4FC092-6E36-4325-91A3-BB91B61E42E6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1061758698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6238D0-D3A3-47A6-B6D0-D95EC4170B75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1793501697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3CE55A-FF91-4C56-BFC9-21A7A7BB846A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2151774010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82E1BB-5FC9-43BC-AB61-01D47009796B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398448266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030674-72C5-4FB8-ADCE-88F10ED17FFB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554657263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DE6BE7-BC0D-4A21-824D-7935624E5877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2124685705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8111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vi-VN" noProof="0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D25FF2-4C30-4DA2-8A77-FF4832D088C1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1141229411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C696BB-AE86-478C-A32E-50DA6E6FC4A3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4159901924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F63C99-F6FD-405D-992E-DEA5F7517EAF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1193717916"/>
      </p:ext>
    </p:extLst>
  </p:cSld>
  <p:clrMapOvr>
    <a:masterClrMapping/>
  </p:clrMapOvr>
  <p:transition spd="slow">
    <p:sndAc>
      <p:stSnd>
        <p:snd r:embed="rId1" name="click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534157-ACFD-4294-A01B-61DF4D452DCE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48296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4CD4F0-2325-4F9F-9B6E-219A12ED702E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64229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DB44BA-1671-41B1-AC2C-9FF78A11C77B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63002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76D3AD-797A-48AF-980B-591D3A0ADF21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3331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85A10A-7F48-443E-95C5-4A41F7BEC343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50099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9F09D-207B-4E68-BF6D-AF09D1623FED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61935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D0D584-7EEB-4120-BD67-6BC60778D4AE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657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40225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5896BF-B59F-45C4-AB72-6815ECE2AC99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7311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1288DE-A290-4F80-B189-97BE7D474E0C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10003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84E672-B55B-4806-BD0C-BE0429A95F95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50969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281678-12D4-412B-9E53-FE30028133FF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50006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D9D85-8EF0-4690-8F0E-55C0B4E8639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17614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F9FC55-9B82-4766-BAA1-6AD828C2679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82038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7888B15-71C2-42D7-B540-4E077B35CF8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1919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4495BD-8953-477C-9DD7-4D3FC4C982D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75709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A64AE0-FEB7-441C-92CA-4DCF9F8FB1F5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0236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31F7BF-FD62-4DC0-9469-F8BD93B547B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507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71128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0794C52-AA74-46F5-A9A2-75196127A25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05154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300183-E41E-4B8C-BE92-B86FD882BB2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97403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A37D80-5BDB-4F8F-ABB2-C7C96A13290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04129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363A7B-B693-4C8F-9975-75B5CFBAEF2E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6486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4C175AA-08BE-4A1A-AC11-8A99D9716DC7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36086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632207-E293-49AE-8199-E890DC063B77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125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327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121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113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191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98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6CD6-26A8-4F42-BAEC-EACC84598FC6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184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hỗ dành sẵn cho Tiêu đề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để sửa kiểu tiêu đề Bản cái</a:t>
            </a:r>
          </a:p>
        </p:txBody>
      </p:sp>
      <p:sp>
        <p:nvSpPr>
          <p:cNvPr id="1027" name="Chỗ dành sẵn cho Văn bản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Bấm để chỉnh sửa kiểu văn bản của Bản cái</a:t>
            </a:r>
          </a:p>
          <a:p>
            <a:pPr lvl="1"/>
            <a:r>
              <a:rPr lang="vi-VN" altLang="vi-VN"/>
              <a:t>Mức hai</a:t>
            </a:r>
          </a:p>
          <a:p>
            <a:pPr lvl="2"/>
            <a:r>
              <a:rPr lang="vi-VN" altLang="vi-VN"/>
              <a:t>Mức ba</a:t>
            </a:r>
          </a:p>
          <a:p>
            <a:pPr lvl="3"/>
            <a:r>
              <a:rPr lang="vi-VN" altLang="vi-VN"/>
              <a:t>Mức bốn</a:t>
            </a:r>
          </a:p>
          <a:p>
            <a:pPr lvl="4"/>
            <a:r>
              <a:rPr lang="vi-VN" altLang="vi-VN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F6CB83-C84B-4956-9B90-BAA2CE24FA31}" type="slidenum">
              <a:rPr lang="en-US" alt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="" xmlns:p14="http://schemas.microsoft.com/office/powerpoint/2010/main" val="346431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slow">
    <p:sndAc>
      <p:stSnd>
        <p:snd r:embed="rId13" name="click.wav"/>
      </p:stSnd>
    </p:sndAc>
  </p:transition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solidFill>
                  <a:srgbClr val="000000"/>
                </a:solidFill>
                <a:latin typeface=".VnTime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Time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solidFill>
                  <a:srgbClr val="000000"/>
                </a:solidFill>
                <a:latin typeface=".VnTime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Time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>
                <a:solidFill>
                  <a:srgbClr val="000000"/>
                </a:solidFill>
                <a:latin typeface=".VnTime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A104FF-5E87-4044-94D7-2DB452440C2E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Tim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780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EA817B-BA98-4A90-860A-819876A3438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964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880318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ĐẾN VỚI TIẾT HỌC!</a:t>
            </a:r>
          </a:p>
        </p:txBody>
      </p:sp>
    </p:spTree>
    <p:extLst>
      <p:ext uri="{BB962C8B-B14F-4D97-AF65-F5344CB8AC3E}">
        <p14:creationId xmlns="" xmlns:p14="http://schemas.microsoft.com/office/powerpoint/2010/main" val="414506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3327" y="422140"/>
            <a:ext cx="39580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Tính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ẩm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80226" y="2040050"/>
            <a:ext cx="18754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  :  3  =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9  :  3  =</a:t>
            </a:r>
          </a:p>
          <a:p>
            <a:pPr algn="just"/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:   3  =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894114" y="992777"/>
            <a:ext cx="210312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96729" y="2042142"/>
            <a:ext cx="18754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  :  3  =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 :  3 =</a:t>
            </a:r>
          </a:p>
          <a:p>
            <a:pPr algn="just"/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 :  3  =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65070" y="1946003"/>
            <a:ext cx="18754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 :  3  =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 :  3  =</a:t>
            </a:r>
          </a:p>
          <a:p>
            <a:pPr algn="just"/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 :  3  =</a:t>
            </a:r>
          </a:p>
          <a:p>
            <a:pPr marL="514350" indent="-514350" algn="just">
              <a:buAutoNum type="arabicPlain" startAt="18"/>
            </a:pP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 :  3  =  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17097" y="2026987"/>
            <a:ext cx="10038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  <a:p>
            <a:pPr algn="just"/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58755" y="1997517"/>
            <a:ext cx="10038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  <a:p>
            <a:pPr algn="just"/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131488" y="1946003"/>
            <a:ext cx="100385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  <a:p>
            <a:pPr algn="just"/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  <a:p>
            <a:pPr algn="just"/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17097" y="2026987"/>
            <a:ext cx="10038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</a:p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  <a:p>
            <a:pPr algn="just"/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97839" y="2001228"/>
            <a:ext cx="10038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</a:t>
            </a:r>
          </a:p>
          <a:p>
            <a:pPr algn="just"/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037909" y="1946003"/>
            <a:ext cx="100385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</a:p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</a:t>
            </a:r>
          </a:p>
          <a:p>
            <a:pPr algn="just"/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8</a:t>
            </a:r>
          </a:p>
          <a:p>
            <a:pPr algn="just"/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9</a:t>
            </a:r>
          </a:p>
        </p:txBody>
      </p:sp>
    </p:spTree>
    <p:extLst>
      <p:ext uri="{BB962C8B-B14F-4D97-AF65-F5344CB8AC3E}">
        <p14:creationId xmlns="" xmlns:p14="http://schemas.microsoft.com/office/powerpoint/2010/main" val="19044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39907" y="2695486"/>
            <a:ext cx="25448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Rectangle 2"/>
          <p:cNvSpPr/>
          <p:nvPr/>
        </p:nvSpPr>
        <p:spPr>
          <a:xfrm>
            <a:off x="2378144" y="509494"/>
            <a:ext cx="88066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21388" y="4698295"/>
            <a:ext cx="38491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: 3 = 8 (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4180162" y="1052980"/>
            <a:ext cx="18026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4131945" y="989765"/>
            <a:ext cx="14957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269662" y="1533022"/>
            <a:ext cx="126550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232867" y="1616823"/>
            <a:ext cx="201191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Tóm</a:t>
            </a:r>
            <a:r>
              <a:rPr lang="en-US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tắt</a:t>
            </a:r>
            <a:endParaRPr lang="en-US" sz="3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32866" y="3636168"/>
            <a:ext cx="201191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vi-VN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ả</a:t>
            </a:r>
            <a:r>
              <a:rPr lang="en-US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3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658920" y="2205129"/>
            <a:ext cx="21861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05109" y="4181685"/>
            <a:ext cx="4978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72776" y="5214905"/>
            <a:ext cx="34311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59578" y="4165625"/>
            <a:ext cx="59727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39628" y="2701346"/>
            <a:ext cx="14837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358642" y="2184863"/>
            <a:ext cx="14647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44AF982F-E824-4A66-AFDE-5870EFDF40C4}"/>
              </a:ext>
            </a:extLst>
          </p:cNvPr>
          <p:cNvCxnSpPr>
            <a:cxnSpLocks/>
          </p:cNvCxnSpPr>
          <p:nvPr/>
        </p:nvCxnSpPr>
        <p:spPr>
          <a:xfrm flipV="1">
            <a:off x="8345012" y="1044591"/>
            <a:ext cx="1871383" cy="70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="" xmlns:a16="http://schemas.microsoft.com/office/drawing/2014/main" id="{3A25ABD8-733E-4FC0-8B49-098190F7FFDD}"/>
              </a:ext>
            </a:extLst>
          </p:cNvPr>
          <p:cNvCxnSpPr>
            <a:cxnSpLocks/>
          </p:cNvCxnSpPr>
          <p:nvPr/>
        </p:nvCxnSpPr>
        <p:spPr>
          <a:xfrm>
            <a:off x="4233580" y="1593897"/>
            <a:ext cx="126550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="" xmlns:a16="http://schemas.microsoft.com/office/drawing/2014/main" id="{6477CBE6-6D7E-4C92-B98A-4AAF25E9A92B}"/>
              </a:ext>
            </a:extLst>
          </p:cNvPr>
          <p:cNvCxnSpPr>
            <a:cxnSpLocks/>
          </p:cNvCxnSpPr>
          <p:nvPr/>
        </p:nvCxnSpPr>
        <p:spPr>
          <a:xfrm>
            <a:off x="4282348" y="1593897"/>
            <a:ext cx="126550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47D38259-1631-46B8-A2C6-B5D235C8990E}"/>
              </a:ext>
            </a:extLst>
          </p:cNvPr>
          <p:cNvCxnSpPr>
            <a:cxnSpLocks/>
          </p:cNvCxnSpPr>
          <p:nvPr/>
        </p:nvCxnSpPr>
        <p:spPr>
          <a:xfrm>
            <a:off x="6813136" y="1533022"/>
            <a:ext cx="1371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180B9C1D-E052-4C00-99CF-E89FB2744BC1}"/>
              </a:ext>
            </a:extLst>
          </p:cNvPr>
          <p:cNvCxnSpPr>
            <a:cxnSpLocks/>
          </p:cNvCxnSpPr>
          <p:nvPr/>
        </p:nvCxnSpPr>
        <p:spPr>
          <a:xfrm>
            <a:off x="6813136" y="1606978"/>
            <a:ext cx="1371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750014AC-5A37-4BE0-99BF-3B3E56C6229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83" y="548802"/>
            <a:ext cx="3234005" cy="16360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576438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34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34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2"/>
      <p:bldP spid="4" grpId="0"/>
      <p:bldP spid="6" grpId="0"/>
      <p:bldP spid="14" grpId="0"/>
      <p:bldP spid="15" grpId="0"/>
      <p:bldP spid="19" grpId="0"/>
      <p:bldP spid="19" grpId="2"/>
      <p:bldP spid="21" grpId="0"/>
      <p:bldP spid="21" grpId="1"/>
      <p:bldP spid="22" grpId="0"/>
      <p:bldP spid="23" grpId="0"/>
      <p:bldP spid="24" grpId="0"/>
      <p:bldP spid="24" grpId="1"/>
      <p:bldP spid="25" grpId="0"/>
      <p:bldP spid="2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>
            <a:extLst>
              <a:ext uri="{FF2B5EF4-FFF2-40B4-BE49-F238E27FC236}">
                <a16:creationId xmlns="" xmlns:a16="http://schemas.microsoft.com/office/drawing/2014/main" id="{E4E4A310-DD68-4CB9-838C-93E1799BA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24" y="3122613"/>
            <a:ext cx="5046662" cy="8524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9">
            <a:extLst>
              <a:ext uri="{FF2B5EF4-FFF2-40B4-BE49-F238E27FC236}">
                <a16:creationId xmlns="" xmlns:a16="http://schemas.microsoft.com/office/drawing/2014/main" id="{6D6DF931-B082-4663-9F4C-F35B678B2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3010">
            <a:off x="1958912" y="2988468"/>
            <a:ext cx="6915150" cy="37290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>
            <a:extLst>
              <a:ext uri="{FF2B5EF4-FFF2-40B4-BE49-F238E27FC236}">
                <a16:creationId xmlns="" xmlns:a16="http://schemas.microsoft.com/office/drawing/2014/main" id="{3F24F844-389B-4A82-A463-29D6CCE8E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674" y="1968500"/>
            <a:ext cx="3016250" cy="12176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>
            <a:extLst>
              <a:ext uri="{FF2B5EF4-FFF2-40B4-BE49-F238E27FC236}">
                <a16:creationId xmlns="" xmlns:a16="http://schemas.microsoft.com/office/drawing/2014/main" id="{8B9CF3DE-FFC6-4793-8AB8-0A68F412E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924" y="642938"/>
            <a:ext cx="3262312" cy="1565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>
            <a:extLst>
              <a:ext uri="{FF2B5EF4-FFF2-40B4-BE49-F238E27FC236}">
                <a16:creationId xmlns="" xmlns:a16="http://schemas.microsoft.com/office/drawing/2014/main" id="{8B316B67-70F0-4939-8B79-F09346FB0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24" y="1779588"/>
            <a:ext cx="4265612" cy="17478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>
            <a:extLst>
              <a:ext uri="{FF2B5EF4-FFF2-40B4-BE49-F238E27FC236}">
                <a16:creationId xmlns="" xmlns:a16="http://schemas.microsoft.com/office/drawing/2014/main" id="{ED0D737C-8077-4FB5-BE8F-89A11D2C1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24" y="6350"/>
            <a:ext cx="3829050" cy="3527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>
            <a:extLst>
              <a:ext uri="{FF2B5EF4-FFF2-40B4-BE49-F238E27FC236}">
                <a16:creationId xmlns="" xmlns:a16="http://schemas.microsoft.com/office/drawing/2014/main" id="{D9B0708E-5C83-4783-B0DC-88068E485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79" y="2381218"/>
            <a:ext cx="3237490" cy="20955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967186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Tm="36408">
        <p14:flash/>
      </p:transition>
    </mc:Choice>
    <mc:Fallback>
      <p:transition spd="slow" advTm="3640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0" y="-33425"/>
            <a:ext cx="12192000" cy="3429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</a:endParaRPr>
          </a:p>
        </p:txBody>
      </p:sp>
      <p:pic>
        <p:nvPicPr>
          <p:cNvPr id="194563" name="Picture 3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152400"/>
            <a:ext cx="14287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 descr="TRE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1" y="381000"/>
            <a:ext cx="2270125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09" name="Group 5"/>
          <p:cNvGrpSpPr>
            <a:grpSpLocks/>
          </p:cNvGrpSpPr>
          <p:nvPr/>
        </p:nvGrpSpPr>
        <p:grpSpPr bwMode="auto">
          <a:xfrm>
            <a:off x="1524000" y="2056606"/>
            <a:ext cx="9144000" cy="1500188"/>
            <a:chOff x="0" y="1248"/>
            <a:chExt cx="4651" cy="763"/>
          </a:xfrm>
        </p:grpSpPr>
        <p:pic>
          <p:nvPicPr>
            <p:cNvPr id="21513" name="Picture 6" descr="BHOMES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248"/>
              <a:ext cx="117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4" name="Picture 7" descr="BHOMES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4" y="1368"/>
              <a:ext cx="1183" cy="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5" name="Picture 8" descr="BHOMES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8" y="1260"/>
              <a:ext cx="1171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6" name="Picture 9" descr="BHOMES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0" y="1248"/>
              <a:ext cx="1171" cy="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0" y="3429000"/>
            <a:ext cx="12192000" cy="34290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</a:endParaRPr>
          </a:p>
        </p:txBody>
      </p:sp>
      <p:sp>
        <p:nvSpPr>
          <p:cNvPr id="194573" name="Rectangle 13"/>
          <p:cNvSpPr>
            <a:spLocks noChangeArrowheads="1"/>
          </p:cNvSpPr>
          <p:nvPr/>
        </p:nvSpPr>
        <p:spPr bwMode="auto">
          <a:xfrm>
            <a:off x="579152" y="4976186"/>
            <a:ext cx="8792423" cy="161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Học</a:t>
            </a:r>
            <a:r>
              <a:rPr kumimoji="0" lang="en-GB" alt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en-GB" altLang="en-US" sz="32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thuộc bảng chia 3</a:t>
            </a:r>
          </a:p>
          <a:p>
            <a:pPr marL="571500" marR="0" lvl="0" indent="-5715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altLang="en-US" b="1" baseline="0" dirty="0" err="1">
                <a:solidFill>
                  <a:srgbClr val="FFFFFF"/>
                </a:solidFill>
                <a:latin typeface="HP001 4 hàng" panose="020B0603050302020204" pitchFamily="34" charset="0"/>
              </a:rPr>
              <a:t>Xem</a:t>
            </a:r>
            <a:r>
              <a:rPr lang="en-GB" altLang="en-US" b="1" baseline="0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baseline="0" dirty="0" err="1">
                <a:solidFill>
                  <a:srgbClr val="FFFFFF"/>
                </a:solidFill>
                <a:latin typeface="HP001 4 hàng" panose="020B0603050302020204" pitchFamily="34" charset="0"/>
              </a:rPr>
              <a:t>trước</a:t>
            </a:r>
            <a:r>
              <a:rPr lang="en-GB" altLang="en-US" b="1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bài</a:t>
            </a:r>
            <a:r>
              <a:rPr lang="en-GB" altLang="en-US" b="1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Một</a:t>
            </a:r>
            <a:r>
              <a:rPr lang="en-GB" altLang="en-US" b="1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phần</a:t>
            </a:r>
            <a:r>
              <a:rPr lang="en-GB" altLang="en-US" b="1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ba</a:t>
            </a:r>
            <a:r>
              <a:rPr lang="en-GB" altLang="en-US" b="1" dirty="0">
                <a:solidFill>
                  <a:srgbClr val="FFFFFF"/>
                </a:solidFill>
                <a:latin typeface="HP001 4 hàng" panose="020B0603050302020204" pitchFamily="34" charset="0"/>
              </a:rPr>
              <a:t> (114)</a:t>
            </a:r>
            <a:endParaRPr kumimoji="0" lang="en-US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P001 4 hàng" panose="020B0603050302020204" pitchFamily="34" charset="0"/>
              <a:ea typeface="+mn-ea"/>
              <a:cs typeface="+mn-cs"/>
            </a:endParaRP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808777" y="3877381"/>
            <a:ext cx="59000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0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Định</a:t>
            </a:r>
            <a:r>
              <a:rPr lang="en-US" altLang="en-US" sz="40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hướng</a:t>
            </a:r>
            <a:r>
              <a:rPr lang="en-US" altLang="en-US" sz="40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dirty="0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tập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P001 4 hàng" panose="020B06030503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90807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4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-1" y="0"/>
            <a:ext cx="12191999" cy="68660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none" numCol="1" fromWordArt="1">
            <a:prstTxWarp prst="textInflateBottom">
              <a:avLst>
                <a:gd name="adj" fmla="val 68083"/>
              </a:avLst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Trân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trọng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cảm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ơn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các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thầy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cô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giáo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và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các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em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học</a:t>
            </a:r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 </a:t>
            </a:r>
            <a:r>
              <a:rPr lang="en-US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/>
              </a:rPr>
              <a:t>sinh</a:t>
            </a:r>
            <a:r>
              <a:rPr lang="vi-VN" sz="3600" kern="10" dirty="0">
                <a:ln w="12700">
                  <a:solidFill>
                    <a:srgbClr val="8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en-US" sz="3600" kern="10" dirty="0">
              <a:ln w="12700">
                <a:solidFill>
                  <a:srgbClr val="8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5717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">
            <a:extLst>
              <a:ext uri="{FF2B5EF4-FFF2-40B4-BE49-F238E27FC236}">
                <a16:creationId xmlns="" xmlns:a16="http://schemas.microsoft.com/office/drawing/2014/main" id="{CDEA4AFA-E73C-417C-A7E4-8E9443613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328" y="1313054"/>
            <a:ext cx="1904206" cy="677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b="1" kern="0" dirty="0" err="1">
                <a:solidFill>
                  <a:schemeClr val="bg1"/>
                </a:solidFill>
                <a:latin typeface="HP001 4 hàng" panose="020B0603050302020204" pitchFamily="34" charset="-93"/>
              </a:rPr>
              <a:t>Toán</a:t>
            </a:r>
            <a:r>
              <a:rPr lang="en-US" sz="3600" b="1" kern="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95F40FC3-4908-482D-92FB-4B0514731BCD}"/>
              </a:ext>
            </a:extLst>
          </p:cNvPr>
          <p:cNvSpPr txBox="1"/>
          <p:nvPr/>
        </p:nvSpPr>
        <p:spPr>
          <a:xfrm>
            <a:off x="1961528" y="1990949"/>
            <a:ext cx="4134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F0CD9DCB-7BEC-46CF-B30C-3E5AC458E320}"/>
              </a:ext>
            </a:extLst>
          </p:cNvPr>
          <p:cNvSpPr txBox="1"/>
          <p:nvPr/>
        </p:nvSpPr>
        <p:spPr>
          <a:xfrm>
            <a:off x="3949195" y="2951946"/>
            <a:ext cx="4134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THUỘC BẢNG CHIA 2</a:t>
            </a:r>
          </a:p>
        </p:txBody>
      </p:sp>
    </p:spTree>
    <p:extLst>
      <p:ext uri="{BB962C8B-B14F-4D97-AF65-F5344CB8AC3E}">
        <p14:creationId xmlns="" xmlns:p14="http://schemas.microsoft.com/office/powerpoint/2010/main" val="364336874"/>
      </p:ext>
    </p:extLst>
  </p:cSld>
  <p:clrMapOvr>
    <a:masterClrMapping/>
  </p:clrMapOvr>
  <p:transition spd="slow"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>
            <a:extLst>
              <a:ext uri="{FF2B5EF4-FFF2-40B4-BE49-F238E27FC236}">
                <a16:creationId xmlns="" xmlns:a16="http://schemas.microsoft.com/office/drawing/2014/main" id="{BA5DDE90-8525-4AE9-9359-47F5FC85B5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88593" y="1978335"/>
            <a:ext cx="5207310" cy="667956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en-US" altLang="vi-VN" sz="36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Bảng</a:t>
            </a:r>
            <a:r>
              <a:rPr lang="en-US" altLang="vi-VN" sz="3600" b="1" dirty="0">
                <a:solidFill>
                  <a:schemeClr val="bg1"/>
                </a:solidFill>
                <a:latin typeface="HP001 4 hàng" panose="020B0603050302020204" pitchFamily="34" charset="0"/>
              </a:rPr>
              <a:t> chia 3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altLang="vi-VN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">
            <a:extLst>
              <a:ext uri="{FF2B5EF4-FFF2-40B4-BE49-F238E27FC236}">
                <a16:creationId xmlns="" xmlns:a16="http://schemas.microsoft.com/office/drawing/2014/main" id="{CDEA4AFA-E73C-417C-A7E4-8E9443613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328" y="1313054"/>
            <a:ext cx="1904206" cy="677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b="1" u="sng" kern="0" dirty="0" err="1">
                <a:solidFill>
                  <a:schemeClr val="bg1"/>
                </a:solidFill>
                <a:latin typeface="HP001 4 hàng" panose="020B0603050302020204" pitchFamily="34" charset="-93"/>
              </a:rPr>
              <a:t>Toán</a:t>
            </a:r>
            <a:r>
              <a:rPr lang="en-US" sz="3600" b="1" kern="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492104602"/>
      </p:ext>
    </p:extLst>
  </p:cSld>
  <p:clrMapOvr>
    <a:masterClrMapping/>
  </p:clrMapOvr>
  <p:transition spd="slow"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17"/>
          <p:cNvSpPr txBox="1">
            <a:spLocks noChangeArrowheads="1"/>
          </p:cNvSpPr>
          <p:nvPr/>
        </p:nvSpPr>
        <p:spPr bwMode="auto">
          <a:xfrm>
            <a:off x="4638261" y="4124637"/>
            <a:ext cx="2133600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sz="3200" b="1" dirty="0">
                <a:solidFill>
                  <a:srgbClr val="0000FF"/>
                </a:solidFill>
              </a:rPr>
              <a:t>3 x 4 = </a:t>
            </a:r>
          </a:p>
        </p:txBody>
      </p:sp>
      <p:sp>
        <p:nvSpPr>
          <p:cNvPr id="5" name="Text Box 319"/>
          <p:cNvSpPr txBox="1">
            <a:spLocks noChangeArrowheads="1"/>
          </p:cNvSpPr>
          <p:nvPr/>
        </p:nvSpPr>
        <p:spPr bwMode="auto">
          <a:xfrm>
            <a:off x="6079134" y="4109175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6" name="Text Box 387"/>
          <p:cNvSpPr txBox="1">
            <a:spLocks noChangeArrowheads="1"/>
          </p:cNvSpPr>
          <p:nvPr/>
        </p:nvSpPr>
        <p:spPr bwMode="auto">
          <a:xfrm>
            <a:off x="4790661" y="4658546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" name="Rectangle 388"/>
          <p:cNvSpPr>
            <a:spLocks noChangeArrowheads="1"/>
          </p:cNvSpPr>
          <p:nvPr/>
        </p:nvSpPr>
        <p:spPr bwMode="auto">
          <a:xfrm>
            <a:off x="4645809" y="4837171"/>
            <a:ext cx="2057400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12 : 3 =</a:t>
            </a:r>
            <a:r>
              <a:rPr lang="en-US" sz="3200" dirty="0"/>
              <a:t> </a:t>
            </a:r>
          </a:p>
        </p:txBody>
      </p:sp>
      <p:sp>
        <p:nvSpPr>
          <p:cNvPr id="8" name="Text Box 389"/>
          <p:cNvSpPr txBox="1">
            <a:spLocks noChangeArrowheads="1"/>
          </p:cNvSpPr>
          <p:nvPr/>
        </p:nvSpPr>
        <p:spPr bwMode="auto">
          <a:xfrm>
            <a:off x="6183043" y="4837170"/>
            <a:ext cx="45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038061" y="1471373"/>
            <a:ext cx="5638800" cy="2346881"/>
            <a:chOff x="1200" y="1968"/>
            <a:chExt cx="3552" cy="1696"/>
          </a:xfrm>
        </p:grpSpPr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3638" y="252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200" y="1968"/>
              <a:ext cx="672" cy="1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dirty="0"/>
            </a:p>
          </p:txBody>
        </p:sp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344" y="2640"/>
              <a:ext cx="384" cy="432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/>
            </a:p>
          </p:txBody>
        </p:sp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1344" y="2064"/>
              <a:ext cx="384" cy="432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/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2208" y="1968"/>
              <a:ext cx="672" cy="1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dirty="0"/>
            </a:p>
          </p:txBody>
        </p:sp>
        <p:sp>
          <p:nvSpPr>
            <p:cNvPr id="15" name="Oval 21"/>
            <p:cNvSpPr>
              <a:spLocks noChangeArrowheads="1"/>
            </p:cNvSpPr>
            <p:nvPr/>
          </p:nvSpPr>
          <p:spPr bwMode="auto">
            <a:xfrm>
              <a:off x="2352" y="2064"/>
              <a:ext cx="384" cy="432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/>
            </a:p>
          </p:txBody>
        </p:sp>
        <p:sp>
          <p:nvSpPr>
            <p:cNvPr id="16" name="Oval 22"/>
            <p:cNvSpPr>
              <a:spLocks noChangeArrowheads="1"/>
            </p:cNvSpPr>
            <p:nvPr/>
          </p:nvSpPr>
          <p:spPr bwMode="auto">
            <a:xfrm>
              <a:off x="2352" y="2640"/>
              <a:ext cx="384" cy="432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/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3120" y="1968"/>
              <a:ext cx="672" cy="1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/>
            </a:p>
          </p:txBody>
        </p:sp>
        <p:sp>
          <p:nvSpPr>
            <p:cNvPr id="18" name="Oval 24"/>
            <p:cNvSpPr>
              <a:spLocks noChangeArrowheads="1"/>
            </p:cNvSpPr>
            <p:nvPr/>
          </p:nvSpPr>
          <p:spPr bwMode="auto">
            <a:xfrm>
              <a:off x="3264" y="2112"/>
              <a:ext cx="384" cy="432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/>
            </a:p>
          </p:txBody>
        </p:sp>
        <p:sp>
          <p:nvSpPr>
            <p:cNvPr id="19" name="Oval 25"/>
            <p:cNvSpPr>
              <a:spLocks noChangeArrowheads="1"/>
            </p:cNvSpPr>
            <p:nvPr/>
          </p:nvSpPr>
          <p:spPr bwMode="auto">
            <a:xfrm>
              <a:off x="3264" y="2640"/>
              <a:ext cx="384" cy="432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4080" y="1968"/>
              <a:ext cx="672" cy="1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/>
            </a:p>
          </p:txBody>
        </p:sp>
        <p:sp>
          <p:nvSpPr>
            <p:cNvPr id="21" name="Oval 27"/>
            <p:cNvSpPr>
              <a:spLocks noChangeArrowheads="1"/>
            </p:cNvSpPr>
            <p:nvPr/>
          </p:nvSpPr>
          <p:spPr bwMode="auto">
            <a:xfrm>
              <a:off x="4272" y="2113"/>
              <a:ext cx="384" cy="432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/>
            </a:p>
          </p:txBody>
        </p:sp>
        <p:sp>
          <p:nvSpPr>
            <p:cNvPr id="22" name="Oval 28"/>
            <p:cNvSpPr>
              <a:spLocks noChangeArrowheads="1"/>
            </p:cNvSpPr>
            <p:nvPr/>
          </p:nvSpPr>
          <p:spPr bwMode="auto">
            <a:xfrm>
              <a:off x="4272" y="2640"/>
              <a:ext cx="384" cy="432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/>
            </a:p>
          </p:txBody>
        </p:sp>
      </p:grp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3266661" y="3159841"/>
            <a:ext cx="609600" cy="59779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26" name="Oval 18"/>
          <p:cNvSpPr>
            <a:spLocks noChangeArrowheads="1"/>
          </p:cNvSpPr>
          <p:nvPr/>
        </p:nvSpPr>
        <p:spPr bwMode="auto">
          <a:xfrm>
            <a:off x="4866861" y="3118891"/>
            <a:ext cx="609600" cy="59779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27" name="Oval 18"/>
          <p:cNvSpPr>
            <a:spLocks noChangeArrowheads="1"/>
          </p:cNvSpPr>
          <p:nvPr/>
        </p:nvSpPr>
        <p:spPr bwMode="auto">
          <a:xfrm>
            <a:off x="6354777" y="3159841"/>
            <a:ext cx="609600" cy="59779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28" name="Oval 18"/>
          <p:cNvSpPr>
            <a:spLocks noChangeArrowheads="1"/>
          </p:cNvSpPr>
          <p:nvPr/>
        </p:nvSpPr>
        <p:spPr bwMode="auto">
          <a:xfrm>
            <a:off x="7914861" y="3159841"/>
            <a:ext cx="609600" cy="59779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2951824"/>
      </p:ext>
    </p:extLst>
  </p:cSld>
  <p:clrMapOvr>
    <a:masterClrMapping/>
  </p:clrMapOvr>
  <p:transition spd="slow"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23" grpId="0" animBg="1"/>
      <p:bldP spid="26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60469" y="818917"/>
            <a:ext cx="66375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1   =   3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2   =   6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3   =   9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4   =   12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5   =  15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6   =  18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7   =  21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8   =  24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9   =  27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10 =  30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899751" y="1553771"/>
            <a:ext cx="4683760" cy="2499360"/>
          </a:xfrm>
          <a:prstGeom prst="cloud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13110" y="241432"/>
            <a:ext cx="3242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ẢNG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NHÂN 3</a:t>
            </a:r>
          </a:p>
        </p:txBody>
      </p:sp>
    </p:spTree>
    <p:extLst>
      <p:ext uri="{BB962C8B-B14F-4D97-AF65-F5344CB8AC3E}">
        <p14:creationId xmlns="" xmlns:p14="http://schemas.microsoft.com/office/powerpoint/2010/main" val="404699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5096" y="3047400"/>
            <a:ext cx="24721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5   = 15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6   = 18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7   = 21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8   = 24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9   = 27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10 = 30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00166" y="265040"/>
            <a:ext cx="3242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ẢNG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NHÂN 3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342709" y="2848928"/>
            <a:ext cx="1570709" cy="510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323659" y="2231443"/>
            <a:ext cx="1589759" cy="8499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250453" y="1200665"/>
            <a:ext cx="156754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60625" y="1390125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37654" y="2512699"/>
            <a:ext cx="43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63071" y="1937008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54349" y="2493255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32454" y="1391013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54948" y="1941140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06333" y="1920497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737200" y="837622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33194" y="2456073"/>
            <a:ext cx="757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33192" y="826308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84587" y="837623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92070" y="2467898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24196" y="860360"/>
            <a:ext cx="417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38051" y="1413048"/>
            <a:ext cx="417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335825" y="1939556"/>
            <a:ext cx="417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321459" y="2493476"/>
            <a:ext cx="417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222773" y="1972276"/>
            <a:ext cx="43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2773" y="1391012"/>
            <a:ext cx="43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48660" y="863304"/>
            <a:ext cx="43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86948" y="1399076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46352" y="2464009"/>
            <a:ext cx="1666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260550" y="2400652"/>
            <a:ext cx="417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778318" y="807419"/>
            <a:ext cx="2266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:  3  = 1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945333" y="2499330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696052" y="2469779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032302" y="2498908"/>
            <a:ext cx="43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963758" y="1943883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743313" y="1955795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06254" y="1920981"/>
            <a:ext cx="45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246695" y="1861386"/>
            <a:ext cx="417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017603" y="1933770"/>
            <a:ext cx="43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5231403" y="1743840"/>
            <a:ext cx="156754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778318" y="1363364"/>
            <a:ext cx="2266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:  3  = 2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295428" y="3602231"/>
            <a:ext cx="645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28640211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2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625 L 0.31992 0.00625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0.00602 L 0.5457 0.00185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79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56341 -4.07407E-6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08333E-6 3.33333E-6 L 0.32461 3.33333E-6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6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95833E-6 -2.96296E-6 L 0.54739 -0.00185 " pathEditMode="relative" rAng="0" ptsTypes="AA">
                                      <p:cBhvr>
                                        <p:cTn id="11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7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77556E-17 4.07407E-6 L 0.55065 4.07407E-6 " pathEditMode="relative" rAng="0" ptsTypes="AA">
                                      <p:cBhvr>
                                        <p:cTn id="1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7" grpId="0"/>
      <p:bldP spid="38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  <p:bldP spid="54" grpId="0"/>
      <p:bldP spid="54" grpId="1"/>
      <p:bldP spid="59" grpId="0"/>
      <p:bldP spid="60" grpId="0"/>
      <p:bldP spid="61" grpId="0"/>
      <p:bldP spid="61" grpId="1"/>
      <p:bldP spid="62" grpId="0"/>
      <p:bldP spid="62" grpId="1"/>
      <p:bldP spid="63" grpId="0"/>
      <p:bldP spid="66" grpId="1"/>
      <p:bldP spid="66" grpId="2"/>
      <p:bldP spid="67" grpId="1"/>
      <p:bldP spid="67" grpId="2"/>
      <p:bldP spid="68" grpId="1"/>
      <p:bldP spid="68" grpId="2"/>
      <p:bldP spid="69" grpId="0"/>
      <p:bldP spid="70" grpId="0"/>
      <p:bldP spid="72" grpId="0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7594251" y="857535"/>
            <a:ext cx="27577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 : 3   =   1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 : 2   =   2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9 : 3   =   3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3   =  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691812" y="5685500"/>
            <a:ext cx="2472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: 3   =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19651" y="3028518"/>
            <a:ext cx="2472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: 3   =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632351" y="4075696"/>
            <a:ext cx="2472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: 3   =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614322" y="4553034"/>
            <a:ext cx="2472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: 3   =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681900" y="5102116"/>
            <a:ext cx="2472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: 3   =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639512" y="3614823"/>
            <a:ext cx="2472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: 3   =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9415909" y="2982122"/>
            <a:ext cx="89955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443619" y="3540150"/>
            <a:ext cx="89955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452495" y="3996150"/>
            <a:ext cx="89955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9495049" y="5015479"/>
            <a:ext cx="89955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454775" y="4565622"/>
            <a:ext cx="89955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415909" y="5591284"/>
            <a:ext cx="89955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385657" y="3150153"/>
            <a:ext cx="8995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9415909" y="3718371"/>
            <a:ext cx="8995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9443619" y="4146008"/>
            <a:ext cx="8995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9443619" y="4710480"/>
            <a:ext cx="8995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9464687" y="5185141"/>
            <a:ext cx="8995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9385657" y="5737116"/>
            <a:ext cx="8995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7B9AB588-A5AF-4001-AB6A-5B6FDC6D7D96}"/>
              </a:ext>
            </a:extLst>
          </p:cNvPr>
          <p:cNvSpPr txBox="1"/>
          <p:nvPr/>
        </p:nvSpPr>
        <p:spPr>
          <a:xfrm>
            <a:off x="1500166" y="265040"/>
            <a:ext cx="3242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ẢNG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NHÂN 3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="" xmlns:a16="http://schemas.microsoft.com/office/drawing/2014/main" id="{1FC911E1-F0A5-4E60-89BF-9FEBE58666F1}"/>
              </a:ext>
            </a:extLst>
          </p:cNvPr>
          <p:cNvSpPr txBox="1"/>
          <p:nvPr/>
        </p:nvSpPr>
        <p:spPr>
          <a:xfrm>
            <a:off x="7296546" y="221634"/>
            <a:ext cx="3242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ẢNG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3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="" xmlns:a16="http://schemas.microsoft.com/office/drawing/2014/main" id="{4805CDC6-0AAE-4DC5-8E68-52CC72E79301}"/>
              </a:ext>
            </a:extLst>
          </p:cNvPr>
          <p:cNvSpPr/>
          <p:nvPr/>
        </p:nvSpPr>
        <p:spPr>
          <a:xfrm>
            <a:off x="5069349" y="3377183"/>
            <a:ext cx="1530413" cy="91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>
            <a:extLst>
              <a:ext uri="{FF2B5EF4-FFF2-40B4-BE49-F238E27FC236}">
                <a16:creationId xmlns="" xmlns:a16="http://schemas.microsoft.com/office/drawing/2014/main" id="{87398470-EE65-4337-8905-FADC90DEEC9E}"/>
              </a:ext>
            </a:extLst>
          </p:cNvPr>
          <p:cNvSpPr/>
          <p:nvPr/>
        </p:nvSpPr>
        <p:spPr>
          <a:xfrm>
            <a:off x="5069349" y="3923491"/>
            <a:ext cx="1530413" cy="91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Arrow: Right 110">
            <a:extLst>
              <a:ext uri="{FF2B5EF4-FFF2-40B4-BE49-F238E27FC236}">
                <a16:creationId xmlns="" xmlns:a16="http://schemas.microsoft.com/office/drawing/2014/main" id="{46FFA06A-DD08-498F-8C48-9052C42EE20C}"/>
              </a:ext>
            </a:extLst>
          </p:cNvPr>
          <p:cNvSpPr/>
          <p:nvPr/>
        </p:nvSpPr>
        <p:spPr>
          <a:xfrm>
            <a:off x="5072955" y="4371020"/>
            <a:ext cx="1530413" cy="91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Arrow: Right 111">
            <a:extLst>
              <a:ext uri="{FF2B5EF4-FFF2-40B4-BE49-F238E27FC236}">
                <a16:creationId xmlns="" xmlns:a16="http://schemas.microsoft.com/office/drawing/2014/main" id="{D443D124-91E2-4D2B-B481-85D5DDA37BDE}"/>
              </a:ext>
            </a:extLst>
          </p:cNvPr>
          <p:cNvSpPr/>
          <p:nvPr/>
        </p:nvSpPr>
        <p:spPr>
          <a:xfrm>
            <a:off x="5089131" y="4885605"/>
            <a:ext cx="1530413" cy="91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Arrow: Right 112">
            <a:extLst>
              <a:ext uri="{FF2B5EF4-FFF2-40B4-BE49-F238E27FC236}">
                <a16:creationId xmlns="" xmlns:a16="http://schemas.microsoft.com/office/drawing/2014/main" id="{5C5EE7A7-8DBE-42DB-9D4A-BA6BB59AFBB0}"/>
              </a:ext>
            </a:extLst>
          </p:cNvPr>
          <p:cNvSpPr/>
          <p:nvPr/>
        </p:nvSpPr>
        <p:spPr>
          <a:xfrm>
            <a:off x="5101323" y="5387162"/>
            <a:ext cx="1530413" cy="91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Arrow: Right 113">
            <a:extLst>
              <a:ext uri="{FF2B5EF4-FFF2-40B4-BE49-F238E27FC236}">
                <a16:creationId xmlns="" xmlns:a16="http://schemas.microsoft.com/office/drawing/2014/main" id="{83C1FE23-FBF8-48C5-8BA2-C9E7A72D2178}"/>
              </a:ext>
            </a:extLst>
          </p:cNvPr>
          <p:cNvSpPr/>
          <p:nvPr/>
        </p:nvSpPr>
        <p:spPr>
          <a:xfrm>
            <a:off x="5089131" y="5967710"/>
            <a:ext cx="1530413" cy="91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21349" y="902215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1   =   3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2   =   6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3   =   9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4   =   12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5   =  15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6   =  18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7   =  21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8   =  24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9   =  27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× 10 =  30</a:t>
            </a:r>
          </a:p>
        </p:txBody>
      </p:sp>
    </p:spTree>
    <p:extLst>
      <p:ext uri="{BB962C8B-B14F-4D97-AF65-F5344CB8AC3E}">
        <p14:creationId xmlns="" xmlns:p14="http://schemas.microsoft.com/office/powerpoint/2010/main" val="37041449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109" grpId="0"/>
      <p:bldP spid="3" grpId="0" animBg="1"/>
      <p:bldP spid="3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Box 104"/>
          <p:cNvSpPr txBox="1"/>
          <p:nvPr/>
        </p:nvSpPr>
        <p:spPr>
          <a:xfrm>
            <a:off x="5577031" y="1472289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740588" y="1958091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4745347" y="2462681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729966" y="2964549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57252" y="3496602"/>
            <a:ext cx="8746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15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557252" y="3983850"/>
            <a:ext cx="8746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18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567825" y="4483245"/>
            <a:ext cx="8746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21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536518" y="4991222"/>
            <a:ext cx="8746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24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546270" y="5469314"/>
            <a:ext cx="8746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27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729966" y="5953787"/>
            <a:ext cx="8746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282575" y="1425767"/>
            <a:ext cx="440765" cy="5064937"/>
            <a:chOff x="4754541" y="1425767"/>
            <a:chExt cx="440765" cy="5064937"/>
          </a:xfrm>
        </p:grpSpPr>
        <p:sp>
          <p:nvSpPr>
            <p:cNvPr id="132" name="TextBox 131"/>
            <p:cNvSpPr txBox="1"/>
            <p:nvPr/>
          </p:nvSpPr>
          <p:spPr>
            <a:xfrm>
              <a:off x="4766621" y="1425767"/>
              <a:ext cx="4177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4766620" y="1936060"/>
              <a:ext cx="4177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4756067" y="2434959"/>
              <a:ext cx="4177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756066" y="2925657"/>
              <a:ext cx="4177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765096" y="3467941"/>
              <a:ext cx="4177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765095" y="3945576"/>
              <a:ext cx="4177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754542" y="4464070"/>
              <a:ext cx="4177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754541" y="4963477"/>
              <a:ext cx="4177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4777557" y="5443831"/>
              <a:ext cx="4177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4777556" y="5936706"/>
              <a:ext cx="4177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5555260" y="1961864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5555260" y="2485122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5577031" y="2953380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555260" y="3486499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5555260" y="3977099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566145" y="4488613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5544374" y="4999960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5555260" y="5479674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5566146" y="5957505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266469" y="1447275"/>
            <a:ext cx="434328" cy="5064228"/>
            <a:chOff x="5738435" y="1447275"/>
            <a:chExt cx="434328" cy="5064228"/>
          </a:xfrm>
        </p:grpSpPr>
        <p:sp>
          <p:nvSpPr>
            <p:cNvPr id="133" name="TextBox 132"/>
            <p:cNvSpPr txBox="1"/>
            <p:nvPr/>
          </p:nvSpPr>
          <p:spPr>
            <a:xfrm>
              <a:off x="5738435" y="1447275"/>
              <a:ext cx="434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5738435" y="1948240"/>
              <a:ext cx="434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56" name="TextBox 155"/>
            <p:cNvSpPr txBox="1"/>
            <p:nvPr/>
          </p:nvSpPr>
          <p:spPr>
            <a:xfrm flipV="1">
              <a:off x="5738435" y="2447844"/>
              <a:ext cx="434328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 flipV="1">
              <a:off x="5738435" y="2958857"/>
              <a:ext cx="434328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 flipV="1">
              <a:off x="5738435" y="3468744"/>
              <a:ext cx="434328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 flipV="1">
              <a:off x="5738435" y="3969473"/>
              <a:ext cx="434328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60" name="TextBox 159"/>
            <p:cNvSpPr txBox="1"/>
            <p:nvPr/>
          </p:nvSpPr>
          <p:spPr>
            <a:xfrm flipV="1">
              <a:off x="5738435" y="4480623"/>
              <a:ext cx="434328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 flipV="1">
              <a:off x="5738435" y="4975007"/>
              <a:ext cx="434328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 flipV="1">
              <a:off x="5738435" y="5453499"/>
              <a:ext cx="434328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63" name="TextBox 162"/>
            <p:cNvSpPr txBox="1"/>
            <p:nvPr/>
          </p:nvSpPr>
          <p:spPr>
            <a:xfrm flipV="1">
              <a:off x="5738435" y="5865173"/>
              <a:ext cx="434328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164" name="TextBox 163"/>
          <p:cNvSpPr txBox="1"/>
          <p:nvPr/>
        </p:nvSpPr>
        <p:spPr>
          <a:xfrm>
            <a:off x="4751797" y="1462457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6722568" y="1462457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6722568" y="1964740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6722568" y="2462681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6710806" y="2964549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6710806" y="3485716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6722567" y="3975056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6700796" y="4477793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6722567" y="4988800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6724920" y="5469314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9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6631573" y="5943997"/>
            <a:ext cx="9427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536518" y="429794"/>
            <a:ext cx="3242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ẢNG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3</a:t>
            </a:r>
          </a:p>
        </p:txBody>
      </p:sp>
      <p:sp>
        <p:nvSpPr>
          <p:cNvPr id="55" name="Cloud 54"/>
          <p:cNvSpPr/>
          <p:nvPr/>
        </p:nvSpPr>
        <p:spPr>
          <a:xfrm>
            <a:off x="851732" y="199467"/>
            <a:ext cx="3120167" cy="2399201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7801130" y="953014"/>
            <a:ext cx="3955442" cy="137217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là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Cloud 56"/>
          <p:cNvSpPr/>
          <p:nvPr/>
        </p:nvSpPr>
        <p:spPr>
          <a:xfrm>
            <a:off x="658498" y="2743201"/>
            <a:ext cx="3197955" cy="2726114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508995" y="2408086"/>
            <a:ext cx="4487933" cy="13721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t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ự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bắt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ừ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đến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</a:t>
            </a:r>
          </a:p>
        </p:txBody>
      </p:sp>
    </p:spTree>
    <p:extLst>
      <p:ext uri="{BB962C8B-B14F-4D97-AF65-F5344CB8AC3E}">
        <p14:creationId xmlns="" xmlns:p14="http://schemas.microsoft.com/office/powerpoint/2010/main" val="13206141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55A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6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55" grpId="0" animBg="1"/>
      <p:bldP spid="55" grpId="1" animBg="1"/>
      <p:bldP spid="2" grpId="0" animBg="1"/>
      <p:bldP spid="57" grpId="0" animBg="1"/>
      <p:bldP spid="57" grpId="1" animBg="1"/>
      <p:bldP spid="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="" xmlns:a16="http://schemas.microsoft.com/office/drawing/2014/main" id="{4F45B4E8-432C-414C-B5B0-B00C2AC2BCCD}"/>
              </a:ext>
            </a:extLst>
          </p:cNvPr>
          <p:cNvGrpSpPr/>
          <p:nvPr/>
        </p:nvGrpSpPr>
        <p:grpSpPr>
          <a:xfrm>
            <a:off x="4679835" y="1254323"/>
            <a:ext cx="2164279" cy="5095005"/>
            <a:chOff x="4577104" y="1227036"/>
            <a:chExt cx="2164279" cy="5095005"/>
          </a:xfrm>
        </p:grpSpPr>
        <p:sp>
          <p:nvSpPr>
            <p:cNvPr id="60" name="TextBox 59">
              <a:extLst>
                <a:ext uri="{FF2B5EF4-FFF2-40B4-BE49-F238E27FC236}">
                  <a16:creationId xmlns="" xmlns:a16="http://schemas.microsoft.com/office/drawing/2014/main" id="{DFAA8C01-39A6-4DCB-9C79-A1AD2FDF555E}"/>
                </a:ext>
              </a:extLst>
            </p:cNvPr>
            <p:cNvSpPr txBox="1"/>
            <p:nvPr/>
          </p:nvSpPr>
          <p:spPr>
            <a:xfrm>
              <a:off x="5617617" y="1273558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="" xmlns:a16="http://schemas.microsoft.com/office/drawing/2014/main" id="{1C894797-D16A-45DD-A9F6-0A741180CE77}"/>
                </a:ext>
              </a:extLst>
            </p:cNvPr>
            <p:cNvSpPr txBox="1"/>
            <p:nvPr/>
          </p:nvSpPr>
          <p:spPr>
            <a:xfrm>
              <a:off x="4781174" y="1759360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6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5EF822C2-7187-4C4F-A7E8-666ED4FCDE70}"/>
                </a:ext>
              </a:extLst>
            </p:cNvPr>
            <p:cNvSpPr txBox="1"/>
            <p:nvPr/>
          </p:nvSpPr>
          <p:spPr>
            <a:xfrm>
              <a:off x="4785933" y="2263950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9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="" xmlns:a16="http://schemas.microsoft.com/office/drawing/2014/main" id="{7CB7F139-D92E-4B9F-B458-2DCA32F8BA8D}"/>
                </a:ext>
              </a:extLst>
            </p:cNvPr>
            <p:cNvSpPr txBox="1"/>
            <p:nvPr/>
          </p:nvSpPr>
          <p:spPr>
            <a:xfrm>
              <a:off x="4588808" y="2765818"/>
              <a:ext cx="98994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12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="" xmlns:a16="http://schemas.microsoft.com/office/drawing/2014/main" id="{52A26403-9E9D-4194-93A6-7A9CA0F83D4B}"/>
                </a:ext>
              </a:extLst>
            </p:cNvPr>
            <p:cNvSpPr txBox="1"/>
            <p:nvPr/>
          </p:nvSpPr>
          <p:spPr>
            <a:xfrm>
              <a:off x="4597838" y="3297871"/>
              <a:ext cx="87460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15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="" xmlns:a16="http://schemas.microsoft.com/office/drawing/2014/main" id="{8D19B2A8-955C-465D-9386-EC17872526B4}"/>
                </a:ext>
              </a:extLst>
            </p:cNvPr>
            <p:cNvSpPr txBox="1"/>
            <p:nvPr/>
          </p:nvSpPr>
          <p:spPr>
            <a:xfrm>
              <a:off x="4597838" y="3785119"/>
              <a:ext cx="87460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18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A8F29C0E-F892-4A96-8407-92CD05A2CB54}"/>
                </a:ext>
              </a:extLst>
            </p:cNvPr>
            <p:cNvSpPr txBox="1"/>
            <p:nvPr/>
          </p:nvSpPr>
          <p:spPr>
            <a:xfrm>
              <a:off x="4608411" y="4284514"/>
              <a:ext cx="87460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21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9228EF04-2DD2-415D-A382-5261C418A5D6}"/>
                </a:ext>
              </a:extLst>
            </p:cNvPr>
            <p:cNvSpPr txBox="1"/>
            <p:nvPr/>
          </p:nvSpPr>
          <p:spPr>
            <a:xfrm>
              <a:off x="4577104" y="4792491"/>
              <a:ext cx="87460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24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9D89D3BF-29F7-4CF3-8D06-CC06BFF0C267}"/>
                </a:ext>
              </a:extLst>
            </p:cNvPr>
            <p:cNvSpPr txBox="1"/>
            <p:nvPr/>
          </p:nvSpPr>
          <p:spPr>
            <a:xfrm>
              <a:off x="4586856" y="5270583"/>
              <a:ext cx="87460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27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="" xmlns:a16="http://schemas.microsoft.com/office/drawing/2014/main" id="{3F3D66C4-4A80-4369-9AE6-B1BA3ED4CCA7}"/>
                </a:ext>
              </a:extLst>
            </p:cNvPr>
            <p:cNvSpPr txBox="1"/>
            <p:nvPr/>
          </p:nvSpPr>
          <p:spPr>
            <a:xfrm>
              <a:off x="4586856" y="5768043"/>
              <a:ext cx="87460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30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="" xmlns:a16="http://schemas.microsoft.com/office/drawing/2014/main" id="{F660EDD4-06D3-4DDE-9582-25A05D80C17D}"/>
                </a:ext>
              </a:extLst>
            </p:cNvPr>
            <p:cNvGrpSpPr/>
            <p:nvPr/>
          </p:nvGrpSpPr>
          <p:grpSpPr>
            <a:xfrm>
              <a:off x="5323161" y="1227036"/>
              <a:ext cx="440765" cy="5064937"/>
              <a:chOff x="4754541" y="1425767"/>
              <a:chExt cx="440765" cy="5064937"/>
            </a:xfrm>
          </p:grpSpPr>
          <p:sp>
            <p:nvSpPr>
              <p:cNvPr id="92" name="TextBox 91">
                <a:extLst>
                  <a:ext uri="{FF2B5EF4-FFF2-40B4-BE49-F238E27FC236}">
                    <a16:creationId xmlns="" xmlns:a16="http://schemas.microsoft.com/office/drawing/2014/main" id="{EE9B931E-C919-4209-BC9D-E06294F5AA9F}"/>
                  </a:ext>
                </a:extLst>
              </p:cNvPr>
              <p:cNvSpPr txBox="1"/>
              <p:nvPr/>
            </p:nvSpPr>
            <p:spPr>
              <a:xfrm>
                <a:off x="4766621" y="1425767"/>
                <a:ext cx="4177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="" xmlns:a16="http://schemas.microsoft.com/office/drawing/2014/main" id="{B2681967-AEF8-467A-818B-76D41E44B7C6}"/>
                  </a:ext>
                </a:extLst>
              </p:cNvPr>
              <p:cNvSpPr txBox="1"/>
              <p:nvPr/>
            </p:nvSpPr>
            <p:spPr>
              <a:xfrm>
                <a:off x="4766620" y="1936060"/>
                <a:ext cx="4177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="" xmlns:a16="http://schemas.microsoft.com/office/drawing/2014/main" id="{A2074D8F-5B69-4746-B288-F30C2A0A700C}"/>
                  </a:ext>
                </a:extLst>
              </p:cNvPr>
              <p:cNvSpPr txBox="1"/>
              <p:nvPr/>
            </p:nvSpPr>
            <p:spPr>
              <a:xfrm>
                <a:off x="4756067" y="2434959"/>
                <a:ext cx="4177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="" xmlns:a16="http://schemas.microsoft.com/office/drawing/2014/main" id="{788F0C48-72C2-4813-8BB0-3A3DE9133F9E}"/>
                  </a:ext>
                </a:extLst>
              </p:cNvPr>
              <p:cNvSpPr txBox="1"/>
              <p:nvPr/>
            </p:nvSpPr>
            <p:spPr>
              <a:xfrm>
                <a:off x="4756066" y="2925657"/>
                <a:ext cx="4177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="" xmlns:a16="http://schemas.microsoft.com/office/drawing/2014/main" id="{86643381-0E50-4DE2-BBAA-6D8BBF811DF9}"/>
                  </a:ext>
                </a:extLst>
              </p:cNvPr>
              <p:cNvSpPr txBox="1"/>
              <p:nvPr/>
            </p:nvSpPr>
            <p:spPr>
              <a:xfrm>
                <a:off x="4765096" y="3467941"/>
                <a:ext cx="4177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="" xmlns:a16="http://schemas.microsoft.com/office/drawing/2014/main" id="{F4BD0C67-0FA7-4783-A561-2B3656C045A4}"/>
                  </a:ext>
                </a:extLst>
              </p:cNvPr>
              <p:cNvSpPr txBox="1"/>
              <p:nvPr/>
            </p:nvSpPr>
            <p:spPr>
              <a:xfrm>
                <a:off x="4765095" y="3945576"/>
                <a:ext cx="4177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="" xmlns:a16="http://schemas.microsoft.com/office/drawing/2014/main" id="{D8B8D933-18E1-4E97-97B8-5419FBA130DF}"/>
                  </a:ext>
                </a:extLst>
              </p:cNvPr>
              <p:cNvSpPr txBox="1"/>
              <p:nvPr/>
            </p:nvSpPr>
            <p:spPr>
              <a:xfrm>
                <a:off x="4754542" y="4464070"/>
                <a:ext cx="4177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="" xmlns:a16="http://schemas.microsoft.com/office/drawing/2014/main" id="{02695BC6-20C2-4B18-9675-7AB71480685A}"/>
                  </a:ext>
                </a:extLst>
              </p:cNvPr>
              <p:cNvSpPr txBox="1"/>
              <p:nvPr/>
            </p:nvSpPr>
            <p:spPr>
              <a:xfrm>
                <a:off x="4754541" y="4963477"/>
                <a:ext cx="4177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="" xmlns:a16="http://schemas.microsoft.com/office/drawing/2014/main" id="{35B2152C-7032-4EFD-801F-DB8A0796E1A2}"/>
                  </a:ext>
                </a:extLst>
              </p:cNvPr>
              <p:cNvSpPr txBox="1"/>
              <p:nvPr/>
            </p:nvSpPr>
            <p:spPr>
              <a:xfrm>
                <a:off x="4777557" y="5443831"/>
                <a:ext cx="4177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="" xmlns:a16="http://schemas.microsoft.com/office/drawing/2014/main" id="{DAB7F1F1-F0D5-425D-9F9B-F17C7D1A3474}"/>
                  </a:ext>
                </a:extLst>
              </p:cNvPr>
              <p:cNvSpPr txBox="1"/>
              <p:nvPr/>
            </p:nvSpPr>
            <p:spPr>
              <a:xfrm>
                <a:off x="4777556" y="5936706"/>
                <a:ext cx="4177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="" xmlns:a16="http://schemas.microsoft.com/office/drawing/2014/main" id="{8523C9C1-7807-4E00-8E0B-AD0567674130}"/>
                </a:ext>
              </a:extLst>
            </p:cNvPr>
            <p:cNvSpPr txBox="1"/>
            <p:nvPr/>
          </p:nvSpPr>
          <p:spPr>
            <a:xfrm>
              <a:off x="5595846" y="1763133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="" xmlns:a16="http://schemas.microsoft.com/office/drawing/2014/main" id="{A72533F6-721B-44D8-B4AE-FF610B764D51}"/>
                </a:ext>
              </a:extLst>
            </p:cNvPr>
            <p:cNvSpPr txBox="1"/>
            <p:nvPr/>
          </p:nvSpPr>
          <p:spPr>
            <a:xfrm>
              <a:off x="5595846" y="2286391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25150F3B-F118-4F23-BBE6-C7D7F6FB318F}"/>
                </a:ext>
              </a:extLst>
            </p:cNvPr>
            <p:cNvSpPr txBox="1"/>
            <p:nvPr/>
          </p:nvSpPr>
          <p:spPr>
            <a:xfrm>
              <a:off x="5617617" y="2754649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55D97984-E446-465B-8A17-658842DEDF27}"/>
                </a:ext>
              </a:extLst>
            </p:cNvPr>
            <p:cNvSpPr txBox="1"/>
            <p:nvPr/>
          </p:nvSpPr>
          <p:spPr>
            <a:xfrm>
              <a:off x="5595846" y="3287768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="" xmlns:a16="http://schemas.microsoft.com/office/drawing/2014/main" id="{514E8219-87E1-4A97-8FED-679C8753C12C}"/>
                </a:ext>
              </a:extLst>
            </p:cNvPr>
            <p:cNvSpPr txBox="1"/>
            <p:nvPr/>
          </p:nvSpPr>
          <p:spPr>
            <a:xfrm>
              <a:off x="5595846" y="3778368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07F0D146-1F23-41DE-A6C2-B8FA355753A2}"/>
                </a:ext>
              </a:extLst>
            </p:cNvPr>
            <p:cNvSpPr txBox="1"/>
            <p:nvPr/>
          </p:nvSpPr>
          <p:spPr>
            <a:xfrm>
              <a:off x="5606731" y="4289882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="" xmlns:a16="http://schemas.microsoft.com/office/drawing/2014/main" id="{3B3C0609-728C-4662-8E38-3EB37EF319C9}"/>
                </a:ext>
              </a:extLst>
            </p:cNvPr>
            <p:cNvSpPr txBox="1"/>
            <p:nvPr/>
          </p:nvSpPr>
          <p:spPr>
            <a:xfrm>
              <a:off x="5584960" y="4801229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="" xmlns:a16="http://schemas.microsoft.com/office/drawing/2014/main" id="{377A8C92-5AD8-45CD-9B3F-900FAF06184F}"/>
                </a:ext>
              </a:extLst>
            </p:cNvPr>
            <p:cNvSpPr txBox="1"/>
            <p:nvPr/>
          </p:nvSpPr>
          <p:spPr>
            <a:xfrm>
              <a:off x="5595846" y="5280943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="" xmlns:a16="http://schemas.microsoft.com/office/drawing/2014/main" id="{471E219C-BEC0-4F5B-8FA7-CF41169B6D9E}"/>
                </a:ext>
              </a:extLst>
            </p:cNvPr>
            <p:cNvSpPr txBox="1"/>
            <p:nvPr/>
          </p:nvSpPr>
          <p:spPr>
            <a:xfrm>
              <a:off x="5606732" y="5758774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="" xmlns:a16="http://schemas.microsoft.com/office/drawing/2014/main" id="{5978DEF5-D204-46A9-AA97-D017110C3DD4}"/>
                </a:ext>
              </a:extLst>
            </p:cNvPr>
            <p:cNvGrpSpPr/>
            <p:nvPr/>
          </p:nvGrpSpPr>
          <p:grpSpPr>
            <a:xfrm>
              <a:off x="6307055" y="1248544"/>
              <a:ext cx="434328" cy="5064228"/>
              <a:chOff x="5738435" y="1447275"/>
              <a:chExt cx="434328" cy="5064228"/>
            </a:xfrm>
          </p:grpSpPr>
          <p:sp>
            <p:nvSpPr>
              <p:cNvPr id="82" name="TextBox 81">
                <a:extLst>
                  <a:ext uri="{FF2B5EF4-FFF2-40B4-BE49-F238E27FC236}">
                    <a16:creationId xmlns="" xmlns:a16="http://schemas.microsoft.com/office/drawing/2014/main" id="{E16805CD-FA52-4BA3-983C-11F1FAC7FBFA}"/>
                  </a:ext>
                </a:extLst>
              </p:cNvPr>
              <p:cNvSpPr txBox="1"/>
              <p:nvPr/>
            </p:nvSpPr>
            <p:spPr>
              <a:xfrm>
                <a:off x="5738435" y="1447275"/>
                <a:ext cx="43432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="" xmlns:a16="http://schemas.microsoft.com/office/drawing/2014/main" id="{A1529969-785B-4C1D-B033-877EA1C4E9C5}"/>
                  </a:ext>
                </a:extLst>
              </p:cNvPr>
              <p:cNvSpPr txBox="1"/>
              <p:nvPr/>
            </p:nvSpPr>
            <p:spPr>
              <a:xfrm>
                <a:off x="5738435" y="1948240"/>
                <a:ext cx="43432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="" xmlns:a16="http://schemas.microsoft.com/office/drawing/2014/main" id="{33DAFE5F-5D6D-4782-BF83-21D35C0EEE4D}"/>
                  </a:ext>
                </a:extLst>
              </p:cNvPr>
              <p:cNvSpPr txBox="1"/>
              <p:nvPr/>
            </p:nvSpPr>
            <p:spPr>
              <a:xfrm flipV="1">
                <a:off x="5738435" y="2447844"/>
                <a:ext cx="434328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="" xmlns:a16="http://schemas.microsoft.com/office/drawing/2014/main" id="{A5753C3F-BC85-4BC1-AD20-D94C6F82A309}"/>
                  </a:ext>
                </a:extLst>
              </p:cNvPr>
              <p:cNvSpPr txBox="1"/>
              <p:nvPr/>
            </p:nvSpPr>
            <p:spPr>
              <a:xfrm flipV="1">
                <a:off x="5738435" y="2958857"/>
                <a:ext cx="434328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="" xmlns:a16="http://schemas.microsoft.com/office/drawing/2014/main" id="{71DD8A56-C8E7-4DAB-B538-BAE54E7E0E2F}"/>
                  </a:ext>
                </a:extLst>
              </p:cNvPr>
              <p:cNvSpPr txBox="1"/>
              <p:nvPr/>
            </p:nvSpPr>
            <p:spPr>
              <a:xfrm flipV="1">
                <a:off x="5738435" y="3468744"/>
                <a:ext cx="434328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="" xmlns:a16="http://schemas.microsoft.com/office/drawing/2014/main" id="{0A5C8362-273D-4276-A8C0-F2CDE113FA95}"/>
                  </a:ext>
                </a:extLst>
              </p:cNvPr>
              <p:cNvSpPr txBox="1"/>
              <p:nvPr/>
            </p:nvSpPr>
            <p:spPr>
              <a:xfrm flipV="1">
                <a:off x="5738435" y="3969473"/>
                <a:ext cx="434328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="" xmlns:a16="http://schemas.microsoft.com/office/drawing/2014/main" id="{40DCBE32-8C2F-4CF4-9E0F-94A46EED00D2}"/>
                  </a:ext>
                </a:extLst>
              </p:cNvPr>
              <p:cNvSpPr txBox="1"/>
              <p:nvPr/>
            </p:nvSpPr>
            <p:spPr>
              <a:xfrm flipV="1">
                <a:off x="5738435" y="4480623"/>
                <a:ext cx="434328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="" xmlns:a16="http://schemas.microsoft.com/office/drawing/2014/main" id="{F5EFF6A3-BB1A-48B9-B035-9D83B91049BD}"/>
                  </a:ext>
                </a:extLst>
              </p:cNvPr>
              <p:cNvSpPr txBox="1"/>
              <p:nvPr/>
            </p:nvSpPr>
            <p:spPr>
              <a:xfrm flipV="1">
                <a:off x="5738435" y="4975007"/>
                <a:ext cx="434328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="" xmlns:a16="http://schemas.microsoft.com/office/drawing/2014/main" id="{C82EF9B2-2384-493E-A855-44EF024A6533}"/>
                  </a:ext>
                </a:extLst>
              </p:cNvPr>
              <p:cNvSpPr txBox="1"/>
              <p:nvPr/>
            </p:nvSpPr>
            <p:spPr>
              <a:xfrm flipV="1">
                <a:off x="5738435" y="5453499"/>
                <a:ext cx="434328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="" xmlns:a16="http://schemas.microsoft.com/office/drawing/2014/main" id="{4FD28568-DCA0-4AE7-8A25-D7B2A83E361D}"/>
                  </a:ext>
                </a:extLst>
              </p:cNvPr>
              <p:cNvSpPr txBox="1"/>
              <p:nvPr/>
            </p:nvSpPr>
            <p:spPr>
              <a:xfrm flipV="1">
                <a:off x="5738435" y="5865173"/>
                <a:ext cx="434328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</p:grpSp>
        <p:sp>
          <p:nvSpPr>
            <p:cNvPr id="81" name="TextBox 80">
              <a:extLst>
                <a:ext uri="{FF2B5EF4-FFF2-40B4-BE49-F238E27FC236}">
                  <a16:creationId xmlns="" xmlns:a16="http://schemas.microsoft.com/office/drawing/2014/main" id="{EBAD3ECF-EBBB-45B9-983C-25714D4A5D05}"/>
                </a:ext>
              </a:extLst>
            </p:cNvPr>
            <p:cNvSpPr txBox="1"/>
            <p:nvPr/>
          </p:nvSpPr>
          <p:spPr>
            <a:xfrm>
              <a:off x="4792383" y="1263726"/>
              <a:ext cx="8081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3</a:t>
              </a:r>
            </a:p>
          </p:txBody>
        </p:sp>
      </p:grp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D139A2AC-D02A-4EC5-83EF-5FB635E623BA}"/>
              </a:ext>
            </a:extLst>
          </p:cNvPr>
          <p:cNvSpPr txBox="1"/>
          <p:nvPr/>
        </p:nvSpPr>
        <p:spPr>
          <a:xfrm>
            <a:off x="6763154" y="1263726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26EA077B-3730-481C-9E2E-EDD5B1F50FBF}"/>
              </a:ext>
            </a:extLst>
          </p:cNvPr>
          <p:cNvSpPr txBox="1"/>
          <p:nvPr/>
        </p:nvSpPr>
        <p:spPr>
          <a:xfrm>
            <a:off x="6763154" y="1766009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146DDE9B-660E-4A8C-8AA4-19587926B999}"/>
              </a:ext>
            </a:extLst>
          </p:cNvPr>
          <p:cNvSpPr txBox="1"/>
          <p:nvPr/>
        </p:nvSpPr>
        <p:spPr>
          <a:xfrm>
            <a:off x="6763154" y="2263950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6AA936D8-65AA-49A7-A7DB-DA793F654080}"/>
              </a:ext>
            </a:extLst>
          </p:cNvPr>
          <p:cNvSpPr txBox="1"/>
          <p:nvPr/>
        </p:nvSpPr>
        <p:spPr>
          <a:xfrm>
            <a:off x="6751392" y="2765818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="" xmlns:a16="http://schemas.microsoft.com/office/drawing/2014/main" id="{2576695C-8B15-4B1A-AD38-FCF240CDAD08}"/>
              </a:ext>
            </a:extLst>
          </p:cNvPr>
          <p:cNvSpPr txBox="1"/>
          <p:nvPr/>
        </p:nvSpPr>
        <p:spPr>
          <a:xfrm>
            <a:off x="6751392" y="3286985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="" xmlns:a16="http://schemas.microsoft.com/office/drawing/2014/main" id="{48C7C771-A4CA-4CF5-BB09-1EA752F6B37F}"/>
              </a:ext>
            </a:extLst>
          </p:cNvPr>
          <p:cNvSpPr txBox="1"/>
          <p:nvPr/>
        </p:nvSpPr>
        <p:spPr>
          <a:xfrm>
            <a:off x="6763153" y="3776325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="" xmlns:a16="http://schemas.microsoft.com/office/drawing/2014/main" id="{EC078828-F9C9-463D-ADB9-33FC4B7B1DC2}"/>
              </a:ext>
            </a:extLst>
          </p:cNvPr>
          <p:cNvSpPr txBox="1"/>
          <p:nvPr/>
        </p:nvSpPr>
        <p:spPr>
          <a:xfrm>
            <a:off x="6741382" y="4279062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="" xmlns:a16="http://schemas.microsoft.com/office/drawing/2014/main" id="{913FB004-0ACC-42CE-A5AF-B54BAD383B08}"/>
              </a:ext>
            </a:extLst>
          </p:cNvPr>
          <p:cNvSpPr txBox="1"/>
          <p:nvPr/>
        </p:nvSpPr>
        <p:spPr>
          <a:xfrm>
            <a:off x="6763153" y="4790069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="" xmlns:a16="http://schemas.microsoft.com/office/drawing/2014/main" id="{665E4656-F407-4047-A167-D2B67C8224EF}"/>
              </a:ext>
            </a:extLst>
          </p:cNvPr>
          <p:cNvSpPr txBox="1"/>
          <p:nvPr/>
        </p:nvSpPr>
        <p:spPr>
          <a:xfrm>
            <a:off x="6765506" y="5270583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9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="" xmlns:a16="http://schemas.microsoft.com/office/drawing/2014/main" id="{E50491B5-F324-4B61-87AD-67CF59DA5BE6}"/>
              </a:ext>
            </a:extLst>
          </p:cNvPr>
          <p:cNvSpPr txBox="1"/>
          <p:nvPr/>
        </p:nvSpPr>
        <p:spPr>
          <a:xfrm>
            <a:off x="6672159" y="5745266"/>
            <a:ext cx="9427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</p:txBody>
      </p:sp>
      <p:sp>
        <p:nvSpPr>
          <p:cNvPr id="114" name="Smiley Face 113">
            <a:extLst>
              <a:ext uri="{FF2B5EF4-FFF2-40B4-BE49-F238E27FC236}">
                <a16:creationId xmlns="" xmlns:a16="http://schemas.microsoft.com/office/drawing/2014/main" id="{94C3B456-0244-463D-A9CF-28B6F8167D72}"/>
              </a:ext>
            </a:extLst>
          </p:cNvPr>
          <p:cNvSpPr/>
          <p:nvPr/>
        </p:nvSpPr>
        <p:spPr>
          <a:xfrm>
            <a:off x="6842741" y="2298586"/>
            <a:ext cx="573557" cy="461819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5" name="Picture 2" descr="mặt trời nhỏ màu vàng hoạt hình mặt trời Hình ảnh | Định dạng hình ...">
            <a:extLst>
              <a:ext uri="{FF2B5EF4-FFF2-40B4-BE49-F238E27FC236}">
                <a16:creationId xmlns="" xmlns:a16="http://schemas.microsoft.com/office/drawing/2014/main" id="{181540AE-611E-4C33-8AE2-1D7B2F50D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10000" b="90000" l="116" r="9907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497" y="3206990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Smiley Face 115">
            <a:extLst>
              <a:ext uri="{FF2B5EF4-FFF2-40B4-BE49-F238E27FC236}">
                <a16:creationId xmlns="" xmlns:a16="http://schemas.microsoft.com/office/drawing/2014/main" id="{C24A5CE6-F9D5-429E-9C37-7C63D27476F2}"/>
              </a:ext>
            </a:extLst>
          </p:cNvPr>
          <p:cNvSpPr/>
          <p:nvPr/>
        </p:nvSpPr>
        <p:spPr>
          <a:xfrm>
            <a:off x="6856748" y="3845583"/>
            <a:ext cx="573557" cy="461819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Smiley Face 116">
            <a:extLst>
              <a:ext uri="{FF2B5EF4-FFF2-40B4-BE49-F238E27FC236}">
                <a16:creationId xmlns="" xmlns:a16="http://schemas.microsoft.com/office/drawing/2014/main" id="{A6FC02C1-C903-436D-9376-EE94C4BC4293}"/>
              </a:ext>
            </a:extLst>
          </p:cNvPr>
          <p:cNvSpPr/>
          <p:nvPr/>
        </p:nvSpPr>
        <p:spPr>
          <a:xfrm>
            <a:off x="6856747" y="4845278"/>
            <a:ext cx="573557" cy="461819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8" name="Picture 2" descr="mặt trời nhỏ màu vàng hoạt hình mặt trời Hình ảnh | Định dạng hình ...">
            <a:extLst>
              <a:ext uri="{FF2B5EF4-FFF2-40B4-BE49-F238E27FC236}">
                <a16:creationId xmlns="" xmlns:a16="http://schemas.microsoft.com/office/drawing/2014/main" id="{E097D945-C674-4E8A-B838-C55F97527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10000" b="90000" l="116" r="9907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237" y="4224052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2" descr="mặt trời nhỏ màu vàng hoạt hình mặt trời Hình ảnh | Định dạng hình ...">
            <a:extLst>
              <a:ext uri="{FF2B5EF4-FFF2-40B4-BE49-F238E27FC236}">
                <a16:creationId xmlns="" xmlns:a16="http://schemas.microsoft.com/office/drawing/2014/main" id="{4380F509-B22A-4626-9F7C-436A9C24F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10000" b="90000" l="116" r="9907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035" y="1672350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2" descr="mặt trời nhỏ màu vàng hoạt hình mặt trời Hình ảnh | Định dạng hình ...">
            <a:extLst>
              <a:ext uri="{FF2B5EF4-FFF2-40B4-BE49-F238E27FC236}">
                <a16:creationId xmlns="" xmlns:a16="http://schemas.microsoft.com/office/drawing/2014/main" id="{1A99B09E-EFDB-4571-A1E8-8FE92F27C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10000" b="90000" l="116" r="9907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492" y="5208738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Cloud Callout 56">
            <a:extLst>
              <a:ext uri="{FF2B5EF4-FFF2-40B4-BE49-F238E27FC236}">
                <a16:creationId xmlns="" xmlns:a16="http://schemas.microsoft.com/office/drawing/2014/main" id="{C559D4EE-8E33-4467-8B2B-430B4A3BD89A}"/>
              </a:ext>
            </a:extLst>
          </p:cNvPr>
          <p:cNvSpPr/>
          <p:nvPr/>
        </p:nvSpPr>
        <p:spPr>
          <a:xfrm>
            <a:off x="3137117" y="173918"/>
            <a:ext cx="7197730" cy="946943"/>
          </a:xfrm>
          <a:prstGeom prst="cloudCallou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="" xmlns:a16="http://schemas.microsoft.com/office/drawing/2014/main" id="{818171AC-C84B-487C-9A19-76ACD64C2784}"/>
              </a:ext>
            </a:extLst>
          </p:cNvPr>
          <p:cNvSpPr txBox="1"/>
          <p:nvPr/>
        </p:nvSpPr>
        <p:spPr>
          <a:xfrm>
            <a:off x="6672159" y="1307301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="" xmlns:a16="http://schemas.microsoft.com/office/drawing/2014/main" id="{BAB0694D-411C-4739-9D0B-29195DB9543B}"/>
              </a:ext>
            </a:extLst>
          </p:cNvPr>
          <p:cNvSpPr txBox="1"/>
          <p:nvPr/>
        </p:nvSpPr>
        <p:spPr>
          <a:xfrm>
            <a:off x="6666362" y="1825113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="" xmlns:a16="http://schemas.microsoft.com/office/drawing/2014/main" id="{BF8ADFEA-200B-4193-BD32-4D1248B65627}"/>
              </a:ext>
            </a:extLst>
          </p:cNvPr>
          <p:cNvSpPr txBox="1"/>
          <p:nvPr/>
        </p:nvSpPr>
        <p:spPr>
          <a:xfrm>
            <a:off x="6666362" y="2286391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="" xmlns:a16="http://schemas.microsoft.com/office/drawing/2014/main" id="{5FF187C6-F5EB-4FA0-8D51-1B495613233A}"/>
              </a:ext>
            </a:extLst>
          </p:cNvPr>
          <p:cNvSpPr txBox="1"/>
          <p:nvPr/>
        </p:nvSpPr>
        <p:spPr>
          <a:xfrm>
            <a:off x="6641097" y="2814173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5994E1B7-5F72-44F6-9328-28E6C755F5DC}"/>
              </a:ext>
            </a:extLst>
          </p:cNvPr>
          <p:cNvSpPr txBox="1"/>
          <p:nvPr/>
        </p:nvSpPr>
        <p:spPr>
          <a:xfrm>
            <a:off x="6651937" y="3314962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="" xmlns:a16="http://schemas.microsoft.com/office/drawing/2014/main" id="{2FE0C8FE-40CC-4F20-B79E-28F9810A8EBE}"/>
              </a:ext>
            </a:extLst>
          </p:cNvPr>
          <p:cNvSpPr txBox="1"/>
          <p:nvPr/>
        </p:nvSpPr>
        <p:spPr>
          <a:xfrm>
            <a:off x="6672058" y="3821054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="" xmlns:a16="http://schemas.microsoft.com/office/drawing/2014/main" id="{033DA5FB-1E7C-46F4-850F-0DFDD87DE229}"/>
              </a:ext>
            </a:extLst>
          </p:cNvPr>
          <p:cNvSpPr txBox="1"/>
          <p:nvPr/>
        </p:nvSpPr>
        <p:spPr>
          <a:xfrm>
            <a:off x="6662049" y="4336676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="" xmlns:a16="http://schemas.microsoft.com/office/drawing/2014/main" id="{A66E9E0F-093D-4614-9032-44788A5B0342}"/>
              </a:ext>
            </a:extLst>
          </p:cNvPr>
          <p:cNvSpPr txBox="1"/>
          <p:nvPr/>
        </p:nvSpPr>
        <p:spPr>
          <a:xfrm>
            <a:off x="6625662" y="5327029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="" xmlns:a16="http://schemas.microsoft.com/office/drawing/2014/main" id="{6635EA1E-DA89-46D3-8FEB-934BB93BA27D}"/>
              </a:ext>
            </a:extLst>
          </p:cNvPr>
          <p:cNvSpPr txBox="1"/>
          <p:nvPr/>
        </p:nvSpPr>
        <p:spPr>
          <a:xfrm>
            <a:off x="6657830" y="4813784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="" xmlns:a16="http://schemas.microsoft.com/office/drawing/2014/main" id="{01363350-57F0-429E-AF78-01FC3A8F6DF9}"/>
              </a:ext>
            </a:extLst>
          </p:cNvPr>
          <p:cNvSpPr txBox="1"/>
          <p:nvPr/>
        </p:nvSpPr>
        <p:spPr>
          <a:xfrm>
            <a:off x="6603892" y="5803813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="" xmlns:a16="http://schemas.microsoft.com/office/drawing/2014/main" id="{4E1089C3-A67A-45A9-8182-133F45BC9C46}"/>
              </a:ext>
            </a:extLst>
          </p:cNvPr>
          <p:cNvSpPr txBox="1"/>
          <p:nvPr/>
        </p:nvSpPr>
        <p:spPr>
          <a:xfrm>
            <a:off x="4896488" y="1775675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="" xmlns:a16="http://schemas.microsoft.com/office/drawing/2014/main" id="{FA206635-9941-4639-B05E-9BB022409DBC}"/>
              </a:ext>
            </a:extLst>
          </p:cNvPr>
          <p:cNvSpPr txBox="1"/>
          <p:nvPr/>
        </p:nvSpPr>
        <p:spPr>
          <a:xfrm>
            <a:off x="6751392" y="3277046"/>
            <a:ext cx="808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="" xmlns:a16="http://schemas.microsoft.com/office/drawing/2014/main" id="{DDD63E6F-F9C4-4455-9F91-F3B9BB0E2518}"/>
              </a:ext>
            </a:extLst>
          </p:cNvPr>
          <p:cNvSpPr txBox="1"/>
          <p:nvPr/>
        </p:nvSpPr>
        <p:spPr>
          <a:xfrm>
            <a:off x="6765421" y="5273759"/>
            <a:ext cx="808199" cy="553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9</a:t>
            </a:r>
          </a:p>
        </p:txBody>
      </p:sp>
    </p:spTree>
    <p:extLst>
      <p:ext uri="{BB962C8B-B14F-4D97-AF65-F5344CB8AC3E}">
        <p14:creationId xmlns="" xmlns:p14="http://schemas.microsoft.com/office/powerpoint/2010/main" val="20145321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9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6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6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6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mph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6" presetClass="emph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6" presetClass="emph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randombar(horizontal)">
                                      <p:cBhvr>
                                        <p:cTn id="17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randombar(horizontal)">
                                      <p:cBhvr>
                                        <p:cTn id="18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randombar(horizontal)">
                                      <p:cBhvr>
                                        <p:cTn id="19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5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5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5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2" grpId="1"/>
      <p:bldP spid="102" grpId="2"/>
      <p:bldP spid="103" grpId="0"/>
      <p:bldP spid="103" grpId="1"/>
      <p:bldP spid="103" grpId="2"/>
      <p:bldP spid="104" grpId="0"/>
      <p:bldP spid="104" grpId="1"/>
      <p:bldP spid="104" grpId="2"/>
      <p:bldP spid="104" grpId="3"/>
      <p:bldP spid="104" grpId="4"/>
      <p:bldP spid="107" grpId="0"/>
      <p:bldP spid="107" grpId="1"/>
      <p:bldP spid="107" grpId="2"/>
      <p:bldP spid="108" grpId="0"/>
      <p:bldP spid="108" grpId="1"/>
      <p:bldP spid="108" grpId="2"/>
      <p:bldP spid="109" grpId="0"/>
      <p:bldP spid="109" grpId="1"/>
      <p:bldP spid="109" grpId="2"/>
      <p:bldP spid="109" grpId="3"/>
      <p:bldP spid="109" grpId="4"/>
      <p:bldP spid="110" grpId="0"/>
      <p:bldP spid="110" grpId="1"/>
      <p:bldP spid="110" grpId="2"/>
      <p:bldP spid="111" grpId="0"/>
      <p:bldP spid="111" grpId="1"/>
      <p:bldP spid="111" grpId="2"/>
      <p:bldP spid="111" grpId="3"/>
      <p:bldP spid="111" grpId="4"/>
      <p:bldP spid="112" grpId="0"/>
      <p:bldP spid="112" grpId="1"/>
      <p:bldP spid="112" grpId="2"/>
      <p:bldP spid="113" grpId="0"/>
      <p:bldP spid="113" grpId="1"/>
      <p:bldP spid="113" grpId="2"/>
      <p:bldP spid="114" grpId="0" animBg="1"/>
      <p:bldP spid="114" grpId="1" animBg="1"/>
      <p:bldP spid="116" grpId="0" animBg="1"/>
      <p:bldP spid="116" grpId="1" animBg="1"/>
      <p:bldP spid="117" grpId="0" animBg="1"/>
      <p:bldP spid="117" grpId="1" animBg="1"/>
      <p:bldP spid="121" grpId="0" animBg="1"/>
      <p:bldP spid="122" grpId="0"/>
      <p:bldP spid="122" grpId="1"/>
      <p:bldP spid="123" grpId="0"/>
      <p:bldP spid="123" grpId="1"/>
      <p:bldP spid="137" grpId="0"/>
      <p:bldP spid="137" grpId="1"/>
      <p:bldP spid="138" grpId="0"/>
      <p:bldP spid="138" grpId="1"/>
      <p:bldP spid="139" grpId="0"/>
      <p:bldP spid="139" grpId="1"/>
      <p:bldP spid="176" grpId="0"/>
      <p:bldP spid="176" grpId="1"/>
      <p:bldP spid="177" grpId="0"/>
      <p:bldP spid="177" grpId="1"/>
      <p:bldP spid="178" grpId="0"/>
      <p:bldP spid="178" grpId="1"/>
      <p:bldP spid="179" grpId="0"/>
      <p:bldP spid="179" grpId="1"/>
      <p:bldP spid="180" grpId="0"/>
      <p:bldP spid="180" grpId="1"/>
      <p:bldP spid="106" grpId="0"/>
      <p:bldP spid="106" grpId="1"/>
      <p:bldP spid="124" grpId="0"/>
      <p:bldP spid="124" grpId="1"/>
      <p:bldP spid="126" grpId="0"/>
      <p:bldP spid="126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331&quot;/&gt;&lt;/object&gt;&lt;object type=&quot;3&quot; unique_id=&quot;10005&quot;&gt;&lt;property id=&quot;20148&quot; value=&quot;5&quot;/&gt;&lt;property id=&quot;20300&quot; value=&quot;Slide 3&quot;/&gt;&lt;property id=&quot;20307&quot; value=&quot;332&quot;/&gt;&lt;/object&gt;&lt;object type=&quot;3&quot; unique_id=&quot;10006&quot;&gt;&lt;property id=&quot;20148&quot; value=&quot;5&quot;/&gt;&lt;property id=&quot;20300&quot; value=&quot;Slide 4&quot;/&gt;&lt;property id=&quot;20307&quot; value=&quot;327&quot;/&gt;&lt;/object&gt;&lt;object type=&quot;3&quot; unique_id=&quot;10007&quot;&gt;&lt;property id=&quot;20148&quot; value=&quot;5&quot;/&gt;&lt;property id=&quot;20300&quot; value=&quot;Slide 5&quot;/&gt;&lt;property id=&quot;20307&quot; value=&quot;297&quot;/&gt;&lt;/object&gt;&lt;object type=&quot;3&quot; unique_id=&quot;10008&quot;&gt;&lt;property id=&quot;20148&quot; value=&quot;5&quot;/&gt;&lt;property id=&quot;20300&quot; value=&quot;Slide 6&quot;/&gt;&lt;property id=&quot;20307&quot; value=&quot;307&quot;/&gt;&lt;/object&gt;&lt;object type=&quot;3&quot; unique_id=&quot;10009&quot;&gt;&lt;property id=&quot;20148&quot; value=&quot;5&quot;/&gt;&lt;property id=&quot;20300&quot; value=&quot;Slide 7&quot;/&gt;&lt;property id=&quot;20307&quot; value=&quot;326&quot;/&gt;&lt;/object&gt;&lt;object type=&quot;3&quot; unique_id=&quot;10010&quot;&gt;&lt;property id=&quot;20148&quot; value=&quot;5&quot;/&gt;&lt;property id=&quot;20300&quot; value=&quot;Slide 8&quot;/&gt;&lt;property id=&quot;20307&quot; value=&quot;315&quot;/&gt;&lt;/object&gt;&lt;object type=&quot;3&quot; unique_id=&quot;10011&quot;&gt;&lt;property id=&quot;20148&quot; value=&quot;5&quot;/&gt;&lt;property id=&quot;20300&quot; value=&quot;Slide 9&quot;/&gt;&lt;property id=&quot;20307&quot; value=&quot;323&quot;/&gt;&lt;/object&gt;&lt;object type=&quot;3&quot; unique_id=&quot;10012&quot;&gt;&lt;property id=&quot;20148&quot; value=&quot;5&quot;/&gt;&lt;property id=&quot;20300&quot; value=&quot;Slide 10&quot;/&gt;&lt;property id=&quot;20307&quot; value=&quot;313&quot;/&gt;&lt;/object&gt;&lt;object type=&quot;3&quot; unique_id=&quot;10013&quot;&gt;&lt;property id=&quot;20148&quot; value=&quot;5&quot;/&gt;&lt;property id=&quot;20300&quot; value=&quot;Slide 11&quot;/&gt;&lt;property id=&quot;20307&quot; value=&quot;314&quot;/&gt;&lt;/object&gt;&lt;object type=&quot;3&quot; unique_id=&quot;10014&quot;&gt;&lt;property id=&quot;20148&quot; value=&quot;5&quot;/&gt;&lt;property id=&quot;20300&quot; value=&quot;Slide 12&quot;/&gt;&lt;property id=&quot;20307&quot; value=&quot;330&quot;/&gt;&lt;/object&gt;&lt;object type=&quot;3&quot; unique_id=&quot;10015&quot;&gt;&lt;property id=&quot;20148&quot; value=&quot;5&quot;/&gt;&lt;property id=&quot;20300&quot; value=&quot;Slide 13&quot;/&gt;&lt;property id=&quot;20307&quot; value=&quot;304&quot;/&gt;&lt;/object&gt;&lt;object type=&quot;3&quot; unique_id=&quot;10016&quot;&gt;&lt;property id=&quot;20148&quot; value=&quot;5&quot;/&gt;&lt;property id=&quot;20300&quot; value=&quot;Slide 14&quot;/&gt;&lt;property id=&quot;20307&quot; value=&quot;276&quot;/&gt;&lt;/object&gt;&lt;/object&gt;&lt;object type=&quot;8&quot; unique_id=&quot;1003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2035</TotalTime>
  <Words>729</Words>
  <Application>Microsoft Office PowerPoint</Application>
  <PresentationFormat>Custom</PresentationFormat>
  <Paragraphs>287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Office Theme</vt:lpstr>
      <vt:lpstr>Chủ đề Office</vt:lpstr>
      <vt:lpstr>1_Default Design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Doan Le Tuyet Nhi</dc:creator>
  <cp:lastModifiedBy>MTBA</cp:lastModifiedBy>
  <cp:revision>254</cp:revision>
  <dcterms:created xsi:type="dcterms:W3CDTF">2020-03-30T06:44:23Z</dcterms:created>
  <dcterms:modified xsi:type="dcterms:W3CDTF">2021-02-23T08:30:17Z</dcterms:modified>
</cp:coreProperties>
</file>