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720" r:id="rId1"/>
    <p:sldMasterId id="2147483733" r:id="rId2"/>
  </p:sldMasterIdLst>
  <p:notesMasterIdLst>
    <p:notesMasterId r:id="rId20"/>
  </p:notesMasterIdLst>
  <p:sldIdLst>
    <p:sldId id="382" r:id="rId3"/>
    <p:sldId id="366" r:id="rId4"/>
    <p:sldId id="367" r:id="rId5"/>
    <p:sldId id="373" r:id="rId6"/>
    <p:sldId id="368" r:id="rId7"/>
    <p:sldId id="384" r:id="rId8"/>
    <p:sldId id="370" r:id="rId9"/>
    <p:sldId id="375" r:id="rId10"/>
    <p:sldId id="335" r:id="rId11"/>
    <p:sldId id="376" r:id="rId12"/>
    <p:sldId id="305" r:id="rId13"/>
    <p:sldId id="350" r:id="rId14"/>
    <p:sldId id="362" r:id="rId15"/>
    <p:sldId id="311" r:id="rId16"/>
    <p:sldId id="378" r:id="rId17"/>
    <p:sldId id="377" r:id="rId18"/>
    <p:sldId id="379" r:id="rId19"/>
  </p:sldIdLst>
  <p:sldSz cx="9144000" cy="6858000" type="screen4x3"/>
  <p:notesSz cx="6858000" cy="9144000"/>
  <p:embeddedFontLst>
    <p:embeddedFont>
      <p:font typeface="VNI-Times" pitchFamily="2" charset="0"/>
      <p:regular r:id="rId21"/>
      <p:bold r:id="rId22"/>
      <p:italic r:id="rId23"/>
      <p:boldItalic r:id="rId24"/>
    </p:embeddedFont>
    <p:embeddedFont>
      <p:font typeface="Calibri" pitchFamily="34" charset="0"/>
      <p:regular r:id="rId25"/>
      <p:bold r:id="rId26"/>
      <p:italic r:id="rId27"/>
      <p:boldItalic r:id="rId28"/>
    </p:embeddedFont>
    <p:embeddedFont>
      <p:font typeface="HP001 4 hàng" charset="0"/>
      <p:regular r:id="rId29"/>
      <p:bold r:id="rId30"/>
    </p:embeddedFont>
    <p:embeddedFont>
      <p:font typeface="Calibri Light" charset="0"/>
      <p:regular r:id="rId31"/>
      <p:italic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3399"/>
    <a:srgbClr val="00FF99"/>
    <a:srgbClr val="FF9933"/>
    <a:srgbClr val="FF5050"/>
    <a:srgbClr val="00FF00"/>
    <a:srgbClr val="FF0000"/>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12" autoAdjust="0"/>
    <p:restoredTop sz="93792" autoAdjust="0"/>
  </p:normalViewPr>
  <p:slideViewPr>
    <p:cSldViewPr>
      <p:cViewPr>
        <p:scale>
          <a:sx n="81" d="100"/>
          <a:sy n="81" d="100"/>
        </p:scale>
        <p:origin x="-10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56EC55B-4001-4311-8434-F7B02CBD010F}" type="slidenum">
              <a:rPr lang="en-US"/>
              <a:pPr>
                <a:defRPr/>
              </a:pPr>
              <a:t>‹#›</a:t>
            </a:fld>
            <a:endParaRPr lang="en-US"/>
          </a:p>
        </p:txBody>
      </p:sp>
    </p:spTree>
    <p:extLst>
      <p:ext uri="{BB962C8B-B14F-4D97-AF65-F5344CB8AC3E}">
        <p14:creationId xmlns:p14="http://schemas.microsoft.com/office/powerpoint/2010/main" xmlns="" val="513578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681D61-C8C5-4384-A2DF-3174723E2F6D}" type="slidenum">
              <a:rPr lang="en-US" smtClean="0"/>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6BB6D6-E71A-4032-8283-EF0F1773A96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B1B9F4E0-141A-4999-9091-962DA8CDFE85}"/>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D805024F-7B63-439E-AF63-5F0AF093440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AB885DC-DB31-47F4-A290-706A5229ED5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974E285-BE67-4E5C-ACC8-A9E1FF663769}"/>
              </a:ext>
            </a:extLst>
          </p:cNvPr>
          <p:cNvSpPr>
            <a:spLocks noGrp="1"/>
          </p:cNvSpPr>
          <p:nvPr>
            <p:ph type="sldNum" sz="quarter" idx="12"/>
          </p:nvPr>
        </p:nvSpPr>
        <p:spPr/>
        <p:txBody>
          <a:bodyPr/>
          <a:lstStyle/>
          <a:p>
            <a:pPr>
              <a:defRPr/>
            </a:pPr>
            <a:fld id="{0417A9CC-258C-4085-9A1F-F461F6DC24CE}" type="slidenum">
              <a:rPr lang="en-US" smtClean="0"/>
              <a:pPr>
                <a:defRPr/>
              </a:pPr>
              <a:t>‹#›</a:t>
            </a:fld>
            <a:endParaRPr lang="en-US"/>
          </a:p>
        </p:txBody>
      </p:sp>
    </p:spTree>
    <p:extLst>
      <p:ext uri="{BB962C8B-B14F-4D97-AF65-F5344CB8AC3E}">
        <p14:creationId xmlns:p14="http://schemas.microsoft.com/office/powerpoint/2010/main" xmlns="" val="256146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004186-A68C-483F-A412-4F0E4246BF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A54EA28-5937-45B9-9ABE-B986141686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945BB9A-AB13-4161-9251-E0E8E82E83A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916D23C1-D933-4F1E-BDBC-1693BFC175D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7C928A95-92CD-4217-A49E-2993AD2393FC}"/>
              </a:ext>
            </a:extLst>
          </p:cNvPr>
          <p:cNvSpPr>
            <a:spLocks noGrp="1"/>
          </p:cNvSpPr>
          <p:nvPr>
            <p:ph type="sldNum" sz="quarter" idx="12"/>
          </p:nvPr>
        </p:nvSpPr>
        <p:spPr/>
        <p:txBody>
          <a:bodyPr/>
          <a:lstStyle/>
          <a:p>
            <a:pPr>
              <a:defRPr/>
            </a:pPr>
            <a:fld id="{095FCF8C-F4BB-4000-84E2-1A65F9B246CE}" type="slidenum">
              <a:rPr lang="en-US" smtClean="0"/>
              <a:pPr>
                <a:defRPr/>
              </a:pPr>
              <a:t>‹#›</a:t>
            </a:fld>
            <a:endParaRPr lang="en-US"/>
          </a:p>
        </p:txBody>
      </p:sp>
    </p:spTree>
    <p:extLst>
      <p:ext uri="{BB962C8B-B14F-4D97-AF65-F5344CB8AC3E}">
        <p14:creationId xmlns:p14="http://schemas.microsoft.com/office/powerpoint/2010/main" xmlns="" val="300795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B980113-2319-4E65-8905-F016C3DEB810}"/>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3D3E673-3CB2-45BD-9083-AB4733F26EEA}"/>
              </a:ext>
            </a:extLst>
          </p:cNvPr>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538700-01F1-488B-AFC6-FADC768D237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9B30AB21-FE63-4824-9325-4457B05B7C1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E02AFE5-DD7D-4AEC-B890-772E718C4997}"/>
              </a:ext>
            </a:extLst>
          </p:cNvPr>
          <p:cNvSpPr>
            <a:spLocks noGrp="1"/>
          </p:cNvSpPr>
          <p:nvPr>
            <p:ph type="sldNum" sz="quarter" idx="12"/>
          </p:nvPr>
        </p:nvSpPr>
        <p:spPr/>
        <p:txBody>
          <a:bodyPr/>
          <a:lstStyle/>
          <a:p>
            <a:pPr>
              <a:defRPr/>
            </a:pPr>
            <a:fld id="{395C0636-1A8B-4D92-A40C-98930ADA3DE6}" type="slidenum">
              <a:rPr lang="en-US" smtClean="0"/>
              <a:pPr>
                <a:defRPr/>
              </a:pPr>
              <a:t>‹#›</a:t>
            </a:fld>
            <a:endParaRPr lang="en-US"/>
          </a:p>
        </p:txBody>
      </p:sp>
    </p:spTree>
    <p:extLst>
      <p:ext uri="{BB962C8B-B14F-4D97-AF65-F5344CB8AC3E}">
        <p14:creationId xmlns:p14="http://schemas.microsoft.com/office/powerpoint/2010/main" xmlns="" val="3025095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sz="2800" dirty="0">
              <a:solidFill>
                <a:srgbClr val="0000FF"/>
              </a:solidFill>
              <a:latin typeface="Times New Roman" pitchFamily="18" charset="0"/>
            </a:endParaRPr>
          </a:p>
        </p:txBody>
      </p:sp>
      <p:sp>
        <p:nvSpPr>
          <p:cNvPr id="6" name="Straight Connector 5"/>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2800">
              <a:solidFill>
                <a:srgbClr val="0000FF"/>
              </a:solidFill>
              <a:latin typeface="Times New Roman" pitchFamily="18" charset="0"/>
            </a:endParaRPr>
          </a:p>
        </p:txBody>
      </p:sp>
      <p:sp>
        <p:nvSpPr>
          <p:cNvPr id="7"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800">
              <a:solidFill>
                <a:srgbClr val="FFFFFF"/>
              </a:solidFill>
            </a:endParaRPr>
          </a:p>
        </p:txBody>
      </p:sp>
      <p:sp>
        <p:nvSpPr>
          <p:cNvPr id="9"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Oval 9"/>
          <p:cNvSpPr/>
          <p:nvPr/>
        </p:nvSpPr>
        <p:spPr>
          <a:xfrm>
            <a:off x="8156577" y="5715001"/>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800" dirty="0">
              <a:solidFill>
                <a:srgbClr val="FFFFFF"/>
              </a:solidFill>
            </a:endParaRPr>
          </a:p>
        </p:txBody>
      </p:sp>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a:spLocks noGrp="1" noChangeArrowheads="1"/>
          </p:cNvSpPr>
          <p:nvPr>
            <p:ph type="dt" sz="half" idx="10"/>
          </p:nvPr>
        </p:nvSpPr>
        <p:spPr/>
        <p:txBody>
          <a:bodyPr/>
          <a:lstStyle>
            <a:lvl1pPr>
              <a:defRPr/>
            </a:lvl1pPr>
          </a:lstStyle>
          <a:p>
            <a:pPr>
              <a:defRPr/>
            </a:pPr>
            <a:endParaRPr lang="vi-VN"/>
          </a:p>
        </p:txBody>
      </p:sp>
      <p:sp>
        <p:nvSpPr>
          <p:cNvPr id="12" name="Rectangle 11"/>
          <p:cNvSpPr>
            <a:spLocks noGrp="1" noChangeArrowheads="1"/>
          </p:cNvSpPr>
          <p:nvPr>
            <p:ph type="ftr" sz="quarter" idx="11"/>
          </p:nvPr>
        </p:nvSpPr>
        <p:spPr/>
        <p:txBody>
          <a:bodyPr/>
          <a:lstStyle>
            <a:lvl1pPr>
              <a:defRPr/>
            </a:lvl1pPr>
          </a:lstStyle>
          <a:p>
            <a:pPr>
              <a:defRPr/>
            </a:pPr>
            <a:endParaRPr lang="vi-VN"/>
          </a:p>
        </p:txBody>
      </p:sp>
      <p:sp>
        <p:nvSpPr>
          <p:cNvPr id="13" name="Rectangle 12"/>
          <p:cNvSpPr>
            <a:spLocks noGrp="1" noChangeArrowheads="1"/>
          </p:cNvSpPr>
          <p:nvPr>
            <p:ph type="sldNum" sz="quarter" idx="12"/>
          </p:nvPr>
        </p:nvSpPr>
        <p:spPr/>
        <p:txBody>
          <a:bodyPr/>
          <a:lstStyle>
            <a:lvl1pPr>
              <a:defRPr/>
            </a:lvl1pPr>
          </a:lstStyle>
          <a:p>
            <a:pPr>
              <a:defRPr/>
            </a:pPr>
            <a:fld id="{F81A98E6-4D05-4BD5-A9F4-AAB1671CAE84}" type="slidenum">
              <a:rPr lang="vi-VN"/>
              <a:pPr>
                <a:defRPr/>
              </a:pPr>
              <a:t>‹#›</a:t>
            </a:fld>
            <a:endParaRPr lang="vi-VN"/>
          </a:p>
        </p:txBody>
      </p:sp>
    </p:spTree>
    <p:extLst>
      <p:ext uri="{BB962C8B-B14F-4D97-AF65-F5344CB8AC3E}">
        <p14:creationId xmlns:p14="http://schemas.microsoft.com/office/powerpoint/2010/main" xmlns="" val="333591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4DBC2C-C1CB-441B-B9D3-52183F18B4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75912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7E68C7-8A76-4603-95A5-E8495F5634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53204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EC457-FDFC-400A-A71D-DAE76ECE7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686712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CBABE-037B-4B52-942F-33F9D2C704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98488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A397A78-00E8-4329-B1B8-A5FB4B9E5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14195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393FF4-FDCE-49F5-982F-9B6D33ABD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8190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D6825E-A242-416A-9B46-3C53943A4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2713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F3B89A-B0F6-4741-A50A-B4AC12D97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6E7E526-76DD-46B8-B0FF-357BEEFBC8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7E1103-6544-4DD8-8BCE-F9C23F55715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0743EC25-B64C-408C-A152-C5A922866EC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A47232EA-D1DE-4FE1-B890-C35EE59C3FAB}"/>
              </a:ext>
            </a:extLst>
          </p:cNvPr>
          <p:cNvSpPr>
            <a:spLocks noGrp="1"/>
          </p:cNvSpPr>
          <p:nvPr>
            <p:ph type="sldNum" sz="quarter" idx="12"/>
          </p:nvPr>
        </p:nvSpPr>
        <p:spPr/>
        <p:txBody>
          <a:bodyPr/>
          <a:lstStyle/>
          <a:p>
            <a:pPr>
              <a:defRPr/>
            </a:pPr>
            <a:fld id="{3676BEB3-10AD-47DD-A9C7-5D568C8EE215}" type="slidenum">
              <a:rPr lang="en-US" smtClean="0"/>
              <a:pPr>
                <a:defRPr/>
              </a:pPr>
              <a:t>‹#›</a:t>
            </a:fld>
            <a:endParaRPr lang="en-US"/>
          </a:p>
        </p:txBody>
      </p:sp>
    </p:spTree>
    <p:extLst>
      <p:ext uri="{BB962C8B-B14F-4D97-AF65-F5344CB8AC3E}">
        <p14:creationId xmlns:p14="http://schemas.microsoft.com/office/powerpoint/2010/main" xmlns="" val="3809899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496464-A66F-438C-8DDF-B170AB789C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5690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EE335-13EC-452F-A7B6-C157DB7CEB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74324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ED7F46-8146-4EFF-9F42-3B42310E26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191259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C455E1-FC2D-4ABC-ABAB-0093FC69A6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74082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1FD69D-F9D4-43A7-ADC5-1A1F3684F084}"/>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EE971946-1D90-4612-800A-E545B7997B8D}"/>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351C313-82EF-4987-8331-2A2DFAE9066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3D5B68E5-C933-490A-920F-A637595F160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6018936A-BC1B-4B23-96D4-D3A16E3CAB27}"/>
              </a:ext>
            </a:extLst>
          </p:cNvPr>
          <p:cNvSpPr>
            <a:spLocks noGrp="1"/>
          </p:cNvSpPr>
          <p:nvPr>
            <p:ph type="sldNum" sz="quarter" idx="12"/>
          </p:nvPr>
        </p:nvSpPr>
        <p:spPr/>
        <p:txBody>
          <a:bodyPr/>
          <a:lstStyle/>
          <a:p>
            <a:pPr>
              <a:defRPr/>
            </a:pPr>
            <a:fld id="{6305E080-3815-40D6-82DD-6976DF0FC89B}" type="slidenum">
              <a:rPr lang="en-US" smtClean="0"/>
              <a:pPr>
                <a:defRPr/>
              </a:pPr>
              <a:t>‹#›</a:t>
            </a:fld>
            <a:endParaRPr lang="en-US"/>
          </a:p>
        </p:txBody>
      </p:sp>
    </p:spTree>
    <p:extLst>
      <p:ext uri="{BB962C8B-B14F-4D97-AF65-F5344CB8AC3E}">
        <p14:creationId xmlns:p14="http://schemas.microsoft.com/office/powerpoint/2010/main" xmlns="" val="36372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AA2F77-EA6C-437E-B8FB-E34ABBF28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6A1DA9C-F3B0-4D13-A8A8-C1ED31E4D13F}"/>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95D9554-7602-42EA-9928-2E2FD737F908}"/>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921369C-9C74-4566-808F-113F804C42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3BCFBE6B-7F5F-4ADD-8A7C-A1993F43642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059DCD63-B4B5-4242-A5A4-FECCD9F11DE2}"/>
              </a:ext>
            </a:extLst>
          </p:cNvPr>
          <p:cNvSpPr>
            <a:spLocks noGrp="1"/>
          </p:cNvSpPr>
          <p:nvPr>
            <p:ph type="sldNum" sz="quarter" idx="12"/>
          </p:nvPr>
        </p:nvSpPr>
        <p:spPr/>
        <p:txBody>
          <a:bodyPr/>
          <a:lstStyle/>
          <a:p>
            <a:pPr>
              <a:defRPr/>
            </a:pPr>
            <a:fld id="{F77FD3B7-D6EB-4E7E-ACB0-8BFE55DAA1D2}" type="slidenum">
              <a:rPr lang="en-US" smtClean="0"/>
              <a:pPr>
                <a:defRPr/>
              </a:pPr>
              <a:t>‹#›</a:t>
            </a:fld>
            <a:endParaRPr lang="en-US"/>
          </a:p>
        </p:txBody>
      </p:sp>
    </p:spTree>
    <p:extLst>
      <p:ext uri="{BB962C8B-B14F-4D97-AF65-F5344CB8AC3E}">
        <p14:creationId xmlns:p14="http://schemas.microsoft.com/office/powerpoint/2010/main" xmlns="" val="249314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2FC458-38D9-43CC-93F6-7E347CA48521}"/>
              </a:ext>
            </a:extLst>
          </p:cNvPr>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DBF7544-FD3C-4392-9F56-8C73F20A431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780A5AC-EA41-4D8E-BEB2-7BEC3029D7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5A3AB95-0640-44E3-B8F5-D54320BE32AD}"/>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8F62EFA-6372-4DD7-AB61-6EDEA255DE81}"/>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611E8D4-FBA5-4236-BC7C-AFD6B5F040A9}"/>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26FBFE14-7D24-4EA4-879F-A7CE7D2665F6}"/>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B8C0B804-F0F2-4EA2-8229-D6B6AC147686}"/>
              </a:ext>
            </a:extLst>
          </p:cNvPr>
          <p:cNvSpPr>
            <a:spLocks noGrp="1"/>
          </p:cNvSpPr>
          <p:nvPr>
            <p:ph type="sldNum" sz="quarter" idx="12"/>
          </p:nvPr>
        </p:nvSpPr>
        <p:spPr/>
        <p:txBody>
          <a:bodyPr/>
          <a:lstStyle/>
          <a:p>
            <a:pPr>
              <a:defRPr/>
            </a:pPr>
            <a:fld id="{CDDC27E0-29DB-4E62-AB07-63899CA6D42E}" type="slidenum">
              <a:rPr lang="en-US" smtClean="0"/>
              <a:pPr>
                <a:defRPr/>
              </a:pPr>
              <a:t>‹#›</a:t>
            </a:fld>
            <a:endParaRPr lang="en-US"/>
          </a:p>
        </p:txBody>
      </p:sp>
    </p:spTree>
    <p:extLst>
      <p:ext uri="{BB962C8B-B14F-4D97-AF65-F5344CB8AC3E}">
        <p14:creationId xmlns:p14="http://schemas.microsoft.com/office/powerpoint/2010/main" xmlns="" val="87372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7382EF-76C5-4D43-B99D-61D0F6D307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03B707C-2273-400B-9EEF-520A09D30DB2}"/>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0A46FBEA-F584-43C1-91CD-B7A72043895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6FAB5DAC-EE18-4F35-BD47-053A87482472}"/>
              </a:ext>
            </a:extLst>
          </p:cNvPr>
          <p:cNvSpPr>
            <a:spLocks noGrp="1"/>
          </p:cNvSpPr>
          <p:nvPr>
            <p:ph type="sldNum" sz="quarter" idx="12"/>
          </p:nvPr>
        </p:nvSpPr>
        <p:spPr/>
        <p:txBody>
          <a:bodyPr/>
          <a:lstStyle/>
          <a:p>
            <a:pPr>
              <a:defRPr/>
            </a:pPr>
            <a:fld id="{06602703-7698-442A-8281-B477473A3EF7}" type="slidenum">
              <a:rPr lang="en-US" smtClean="0"/>
              <a:pPr>
                <a:defRPr/>
              </a:pPr>
              <a:t>‹#›</a:t>
            </a:fld>
            <a:endParaRPr lang="en-US"/>
          </a:p>
        </p:txBody>
      </p:sp>
    </p:spTree>
    <p:extLst>
      <p:ext uri="{BB962C8B-B14F-4D97-AF65-F5344CB8AC3E}">
        <p14:creationId xmlns:p14="http://schemas.microsoft.com/office/powerpoint/2010/main" xmlns="" val="410496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878D317-E060-4977-94D4-C71430350E4A}"/>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A018F4AE-78A6-4E14-90A8-F41D916BF46D}"/>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619C6F1D-7374-4EEB-8568-2BFD49117EF0}"/>
              </a:ext>
            </a:extLst>
          </p:cNvPr>
          <p:cNvSpPr>
            <a:spLocks noGrp="1"/>
          </p:cNvSpPr>
          <p:nvPr>
            <p:ph type="sldNum" sz="quarter" idx="12"/>
          </p:nvPr>
        </p:nvSpPr>
        <p:spPr/>
        <p:txBody>
          <a:bodyPr/>
          <a:lstStyle/>
          <a:p>
            <a:pPr>
              <a:defRPr/>
            </a:pPr>
            <a:fld id="{07952853-FE7A-4E13-96E4-A3EB67491B16}" type="slidenum">
              <a:rPr lang="en-US" smtClean="0"/>
              <a:pPr>
                <a:defRPr/>
              </a:pPr>
              <a:t>‹#›</a:t>
            </a:fld>
            <a:endParaRPr lang="en-US"/>
          </a:p>
        </p:txBody>
      </p:sp>
    </p:spTree>
    <p:extLst>
      <p:ext uri="{BB962C8B-B14F-4D97-AF65-F5344CB8AC3E}">
        <p14:creationId xmlns:p14="http://schemas.microsoft.com/office/powerpoint/2010/main" xmlns="" val="250909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CE144E-1035-43C3-A46F-77DFBE2162F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FBA8D1D3-2CBE-4D22-9E83-0504D5E3BB26}"/>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81F78B0-0A15-4B1E-9825-F632020754B7}"/>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79F7DA32-F4A2-4044-AC0E-BD392454284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7925B932-8B4C-4E76-8ADD-4907F9B7C26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34AA9608-77CF-4A16-A1A6-94A6029E27DB}"/>
              </a:ext>
            </a:extLst>
          </p:cNvPr>
          <p:cNvSpPr>
            <a:spLocks noGrp="1"/>
          </p:cNvSpPr>
          <p:nvPr>
            <p:ph type="sldNum" sz="quarter" idx="12"/>
          </p:nvPr>
        </p:nvSpPr>
        <p:spPr/>
        <p:txBody>
          <a:bodyPr/>
          <a:lstStyle/>
          <a:p>
            <a:pPr>
              <a:defRPr/>
            </a:pPr>
            <a:fld id="{81649F3E-2549-43F7-956F-BCCCC1B5852A}" type="slidenum">
              <a:rPr lang="en-US" smtClean="0"/>
              <a:pPr>
                <a:defRPr/>
              </a:pPr>
              <a:t>‹#›</a:t>
            </a:fld>
            <a:endParaRPr lang="en-US"/>
          </a:p>
        </p:txBody>
      </p:sp>
    </p:spTree>
    <p:extLst>
      <p:ext uri="{BB962C8B-B14F-4D97-AF65-F5344CB8AC3E}">
        <p14:creationId xmlns:p14="http://schemas.microsoft.com/office/powerpoint/2010/main" xmlns="" val="74074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57AA84-0B80-4895-8171-5CCFAC45CE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BA9E1A37-ABA3-464F-A490-B8F7EDABEB90}"/>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7CAB03AE-3606-4F68-8A92-4F2FC340C0BD}"/>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C7E800AD-149B-4546-B60E-31F38EA216E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BD3BACC-7C66-4A9C-B0A4-1ADC3E4569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A17D5294-F926-4883-9536-D6FF62BA68CE}"/>
              </a:ext>
            </a:extLst>
          </p:cNvPr>
          <p:cNvSpPr>
            <a:spLocks noGrp="1"/>
          </p:cNvSpPr>
          <p:nvPr>
            <p:ph type="sldNum" sz="quarter" idx="12"/>
          </p:nvPr>
        </p:nvSpPr>
        <p:spPr/>
        <p:txBody>
          <a:bodyPr/>
          <a:lstStyle/>
          <a:p>
            <a:pPr>
              <a:defRPr/>
            </a:pPr>
            <a:fld id="{7B8D8CCF-C19B-4B1D-9476-DFD7DA59C480}" type="slidenum">
              <a:rPr lang="en-US" smtClean="0"/>
              <a:pPr>
                <a:defRPr/>
              </a:pPr>
              <a:t>‹#›</a:t>
            </a:fld>
            <a:endParaRPr lang="en-US"/>
          </a:p>
        </p:txBody>
      </p:sp>
    </p:spTree>
    <p:extLst>
      <p:ext uri="{BB962C8B-B14F-4D97-AF65-F5344CB8AC3E}">
        <p14:creationId xmlns:p14="http://schemas.microsoft.com/office/powerpoint/2010/main" xmlns="" val="252441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1B75CC9-E8D1-4999-A2B7-AB20C00353A0}"/>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340A6D6-5855-4E67-A118-E2E5703C3873}"/>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61FFF3-C593-4234-A5D5-FDBCA3402828}"/>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C734134C-C2D3-4B25-9E5B-51E0C18AB347}"/>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BDF974E2-3BE3-443E-8DAA-D3EE7D25D797}"/>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A61360B-72E8-467E-B394-2330DDBC9B99}" type="slidenum">
              <a:rPr lang="en-US" smtClean="0"/>
              <a:pPr>
                <a:defRPr/>
              </a:pPr>
              <a:t>‹#›</a:t>
            </a:fld>
            <a:endParaRPr lang="en-US"/>
          </a:p>
        </p:txBody>
      </p:sp>
    </p:spTree>
    <p:extLst>
      <p:ext uri="{BB962C8B-B14F-4D97-AF65-F5344CB8AC3E}">
        <p14:creationId xmlns:p14="http://schemas.microsoft.com/office/powerpoint/2010/main" xmlns="" val="38446900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A233B8D4-8C25-44D4-8914-79B6626EC14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415719160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604797"/>
            <a:ext cx="9053938"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altLang="en-US" sz="2400" b="1" dirty="0">
                <a:solidFill>
                  <a:srgbClr val="FF0000"/>
                </a:solidFill>
                <a:latin typeface="Times New Roman" pitchFamily="18" charset="0"/>
                <a:cs typeface="Times New Roman" panose="02020603050405020304" pitchFamily="18" charset="0"/>
              </a:rPr>
              <a:t> </a:t>
            </a:r>
            <a:r>
              <a:rPr lang="en-US" altLang="en-US" sz="2400" b="1" dirty="0">
                <a:solidFill>
                  <a:srgbClr val="C00000"/>
                </a:solidFill>
                <a:latin typeface="Times New Roman" pitchFamily="18" charset="0"/>
                <a:cs typeface="Times New Roman" panose="02020603050405020304" pitchFamily="18" charset="0"/>
              </a:rPr>
              <a:t>I</a:t>
            </a:r>
            <a:r>
              <a:rPr lang="en-US" altLang="en-US" sz="2400" b="1">
                <a:solidFill>
                  <a:srgbClr val="C00000"/>
                </a:solidFill>
                <a:latin typeface="Times New Roman" pitchFamily="18" charset="0"/>
                <a:cs typeface="Times New Roman" panose="02020603050405020304" pitchFamily="18" charset="0"/>
              </a:rPr>
              <a:t>. </a:t>
            </a:r>
            <a:r>
              <a:rPr lang="en-US" altLang="en-US" sz="2400" b="1" smtClean="0">
                <a:solidFill>
                  <a:srgbClr val="C00000"/>
                </a:solidFill>
                <a:latin typeface="Times New Roman" pitchFamily="18" charset="0"/>
                <a:cs typeface="Times New Roman" panose="02020603050405020304" pitchFamily="18" charset="0"/>
              </a:rPr>
              <a:t>Mục tiêu:</a:t>
            </a:r>
            <a:endParaRPr lang="en-US" altLang="en-US" sz="2400" b="1" dirty="0">
              <a:solidFill>
                <a:srgbClr val="C00000"/>
              </a:solidFill>
              <a:latin typeface="Times New Roman" pitchFamily="18" charset="0"/>
              <a:cs typeface="Times New Roman" panose="02020603050405020304" pitchFamily="18" charset="0"/>
            </a:endParaRPr>
          </a:p>
          <a:p>
            <a:pPr marL="517525" indent="-342900" eaLnBrk="0" fontAlgn="base" hangingPunct="0">
              <a:spcBef>
                <a:spcPct val="0"/>
              </a:spcBef>
              <a:spcAft>
                <a:spcPct val="0"/>
              </a:spcAft>
              <a:buFontTx/>
              <a:buChar char="-"/>
              <a:defRPr/>
            </a:pPr>
            <a:r>
              <a:rPr lang="en-US" altLang="en-US" sz="2400" smtClean="0">
                <a:solidFill>
                  <a:srgbClr val="0070C0"/>
                </a:solidFill>
                <a:latin typeface="Times New Roman" pitchFamily="18" charset="0"/>
                <a:cs typeface="Times New Roman" panose="02020603050405020304" pitchFamily="18" charset="0"/>
              </a:rPr>
              <a:t>Đọc </a:t>
            </a:r>
            <a:r>
              <a:rPr lang="en-US" altLang="en-US" sz="2400" dirty="0" err="1">
                <a:solidFill>
                  <a:srgbClr val="0070C0"/>
                </a:solidFill>
                <a:latin typeface="Times New Roman" pitchFamily="18" charset="0"/>
                <a:cs typeface="Times New Roman" panose="02020603050405020304" pitchFamily="18" charset="0"/>
              </a:rPr>
              <a:t>trôi</a:t>
            </a:r>
            <a:r>
              <a:rPr lang="en-US" altLang="en-US" sz="2400" dirty="0">
                <a:solidFill>
                  <a:srgbClr val="0070C0"/>
                </a:solidFill>
                <a:latin typeface="Times New Roman" pitchFamily="18" charset="0"/>
                <a:cs typeface="Times New Roman" panose="02020603050405020304" pitchFamily="18" charset="0"/>
              </a:rPr>
              <a:t> </a:t>
            </a:r>
            <a:r>
              <a:rPr lang="en-US" altLang="en-US" sz="2400" dirty="0" err="1">
                <a:solidFill>
                  <a:srgbClr val="0070C0"/>
                </a:solidFill>
                <a:latin typeface="Times New Roman" pitchFamily="18" charset="0"/>
                <a:cs typeface="Times New Roman" panose="02020603050405020304" pitchFamily="18" charset="0"/>
              </a:rPr>
              <a:t>chảy</a:t>
            </a:r>
            <a:r>
              <a:rPr lang="en-US" altLang="en-US" sz="2400" dirty="0">
                <a:solidFill>
                  <a:srgbClr val="0070C0"/>
                </a:solidFill>
                <a:latin typeface="Times New Roman" pitchFamily="18" charset="0"/>
                <a:cs typeface="Times New Roman" panose="02020603050405020304" pitchFamily="18" charset="0"/>
              </a:rPr>
              <a:t> </a:t>
            </a:r>
            <a:r>
              <a:rPr lang="en-US" altLang="en-US" sz="2400" dirty="0" err="1">
                <a:solidFill>
                  <a:srgbClr val="0070C0"/>
                </a:solidFill>
                <a:latin typeface="Times New Roman" pitchFamily="18" charset="0"/>
                <a:cs typeface="Times New Roman" panose="02020603050405020304" pitchFamily="18" charset="0"/>
              </a:rPr>
              <a:t>toàn</a:t>
            </a:r>
            <a:r>
              <a:rPr lang="en-US" altLang="en-US" sz="2400" dirty="0">
                <a:solidFill>
                  <a:srgbClr val="0070C0"/>
                </a:solidFill>
                <a:latin typeface="Times New Roman" pitchFamily="18" charset="0"/>
                <a:cs typeface="Times New Roman" panose="02020603050405020304" pitchFamily="18" charset="0"/>
              </a:rPr>
              <a:t> </a:t>
            </a:r>
            <a:r>
              <a:rPr lang="en-US" altLang="en-US" sz="2400" dirty="0" err="1">
                <a:solidFill>
                  <a:srgbClr val="0070C0"/>
                </a:solidFill>
                <a:latin typeface="Times New Roman" pitchFamily="18" charset="0"/>
                <a:cs typeface="Times New Roman" panose="02020603050405020304" pitchFamily="18" charset="0"/>
              </a:rPr>
              <a:t>bài</a:t>
            </a:r>
            <a:r>
              <a:rPr lang="en-US" altLang="en-US" sz="2400" dirty="0">
                <a:solidFill>
                  <a:srgbClr val="0070C0"/>
                </a:solidFill>
                <a:latin typeface="Times New Roman" pitchFamily="18" charset="0"/>
                <a:cs typeface="Times New Roman" panose="02020603050405020304" pitchFamily="18" charset="0"/>
              </a:rPr>
              <a:t>. </a:t>
            </a:r>
            <a:r>
              <a:rPr lang="en-US" altLang="en-US" sz="2400" dirty="0" err="1">
                <a:solidFill>
                  <a:srgbClr val="0070C0"/>
                </a:solidFill>
                <a:latin typeface="Times New Roman" pitchFamily="18" charset="0"/>
                <a:cs typeface="Times New Roman" panose="02020603050405020304" pitchFamily="18" charset="0"/>
              </a:rPr>
              <a:t>Ngắt</a:t>
            </a:r>
            <a:r>
              <a:rPr lang="en-US" altLang="en-US" sz="2400" dirty="0">
                <a:solidFill>
                  <a:srgbClr val="0070C0"/>
                </a:solidFill>
                <a:latin typeface="Times New Roman" pitchFamily="18" charset="0"/>
                <a:cs typeface="Times New Roman" panose="02020603050405020304" pitchFamily="18" charset="0"/>
              </a:rPr>
              <a:t>, </a:t>
            </a:r>
            <a:r>
              <a:rPr lang="en-US" altLang="en-US" sz="2400" dirty="0" err="1">
                <a:solidFill>
                  <a:srgbClr val="0070C0"/>
                </a:solidFill>
                <a:latin typeface="Times New Roman" pitchFamily="18" charset="0"/>
                <a:cs typeface="Times New Roman" panose="02020603050405020304" pitchFamily="18" charset="0"/>
              </a:rPr>
              <a:t>nghỉ</a:t>
            </a:r>
            <a:r>
              <a:rPr lang="en-US" altLang="en-US" sz="2400" dirty="0">
                <a:solidFill>
                  <a:srgbClr val="0070C0"/>
                </a:solidFill>
                <a:latin typeface="Times New Roman" pitchFamily="18" charset="0"/>
                <a:cs typeface="Times New Roman" panose="02020603050405020304" pitchFamily="18" charset="0"/>
              </a:rPr>
              <a:t> </a:t>
            </a:r>
            <a:r>
              <a:rPr lang="en-US" altLang="en-US" sz="2400" dirty="0" err="1">
                <a:solidFill>
                  <a:srgbClr val="0070C0"/>
                </a:solidFill>
                <a:latin typeface="Times New Roman" pitchFamily="18" charset="0"/>
                <a:cs typeface="Times New Roman" panose="02020603050405020304" pitchFamily="18" charset="0"/>
              </a:rPr>
              <a:t>hơi</a:t>
            </a:r>
            <a:r>
              <a:rPr lang="en-US" altLang="en-US" sz="2400" dirty="0">
                <a:solidFill>
                  <a:srgbClr val="0070C0"/>
                </a:solidFill>
                <a:latin typeface="Times New Roman" pitchFamily="18" charset="0"/>
                <a:cs typeface="Times New Roman" panose="02020603050405020304" pitchFamily="18" charset="0"/>
              </a:rPr>
              <a:t> </a:t>
            </a:r>
            <a:r>
              <a:rPr lang="en-US" altLang="en-US" sz="2400" err="1">
                <a:solidFill>
                  <a:srgbClr val="0070C0"/>
                </a:solidFill>
                <a:latin typeface="Times New Roman" pitchFamily="18" charset="0"/>
                <a:cs typeface="Times New Roman" panose="02020603050405020304" pitchFamily="18" charset="0"/>
              </a:rPr>
              <a:t>đúng</a:t>
            </a:r>
            <a:r>
              <a:rPr lang="en-US" altLang="en-US" sz="2400">
                <a:solidFill>
                  <a:srgbClr val="0070C0"/>
                </a:solidFill>
                <a:latin typeface="Times New Roman" pitchFamily="18" charset="0"/>
                <a:cs typeface="Times New Roman" panose="02020603050405020304" pitchFamily="18" charset="0"/>
              </a:rPr>
              <a:t> </a:t>
            </a:r>
            <a:r>
              <a:rPr lang="en-US" altLang="en-US" sz="2400" smtClean="0">
                <a:solidFill>
                  <a:srgbClr val="0070C0"/>
                </a:solidFill>
                <a:latin typeface="Times New Roman" pitchFamily="18" charset="0"/>
                <a:cs typeface="Times New Roman" panose="02020603050405020304" pitchFamily="18" charset="0"/>
              </a:rPr>
              <a:t>chỗ</a:t>
            </a:r>
            <a:r>
              <a:rPr lang="en-US" altLang="en-US" sz="2400">
                <a:solidFill>
                  <a:srgbClr val="0070C0"/>
                </a:solidFill>
                <a:latin typeface="Times New Roman" pitchFamily="18" charset="0"/>
                <a:cs typeface="Times New Roman" panose="02020603050405020304" pitchFamily="18" charset="0"/>
              </a:rPr>
              <a:t>.</a:t>
            </a:r>
            <a:endParaRPr lang="en-US" altLang="en-US" sz="2400" dirty="0" smtClean="0">
              <a:solidFill>
                <a:srgbClr val="0070C0"/>
              </a:solidFill>
              <a:latin typeface="Times New Roman" pitchFamily="18" charset="0"/>
              <a:cs typeface="Times New Roman" panose="02020603050405020304" pitchFamily="18" charset="0"/>
            </a:endParaRPr>
          </a:p>
          <a:p>
            <a:pPr marL="517525" indent="-342900" eaLnBrk="0" fontAlgn="base" hangingPunct="0">
              <a:spcBef>
                <a:spcPct val="0"/>
              </a:spcBef>
              <a:spcAft>
                <a:spcPct val="0"/>
              </a:spcAft>
              <a:buFontTx/>
              <a:buChar char="-"/>
              <a:defRPr/>
            </a:pPr>
            <a:r>
              <a:rPr lang="en-US" altLang="en-US" sz="2400" smtClean="0">
                <a:solidFill>
                  <a:srgbClr val="0070C0"/>
                </a:solidFill>
                <a:latin typeface="Times New Roman" pitchFamily="18" charset="0"/>
                <a:cs typeface="Times New Roman" panose="02020603050405020304" pitchFamily="18" charset="0"/>
              </a:rPr>
              <a:t>Hiểu ND: Phải có lúc vất vả mới có lúc thanh nhàn, sung sướng.</a:t>
            </a:r>
          </a:p>
          <a:p>
            <a:pPr marL="174625" eaLnBrk="0" fontAlgn="base" hangingPunct="0">
              <a:spcBef>
                <a:spcPct val="0"/>
              </a:spcBef>
              <a:spcAft>
                <a:spcPct val="0"/>
              </a:spcAft>
              <a:defRPr/>
            </a:pPr>
            <a:r>
              <a:rPr lang="en-US" altLang="en-US" sz="2400" smtClean="0">
                <a:solidFill>
                  <a:srgbClr val="0070C0"/>
                </a:solidFill>
                <a:latin typeface="Times New Roman" pitchFamily="18" charset="0"/>
                <a:cs typeface="Times New Roman" panose="02020603050405020304" pitchFamily="18" charset="0"/>
              </a:rPr>
              <a:t>-   Dựa theo tranh kể được từng đoạn câu chuyện.</a:t>
            </a:r>
            <a:endParaRPr lang="en-US" altLang="en-US" sz="2400" dirty="0">
              <a:solidFill>
                <a:srgbClr val="0070C0"/>
              </a:solidFill>
              <a:latin typeface="Times New Roman" pitchFamily="18" charset="0"/>
              <a:cs typeface="Times New Roman" panose="02020603050405020304" pitchFamily="18" charset="0"/>
            </a:endParaRPr>
          </a:p>
          <a:p>
            <a:pPr marL="174625" eaLnBrk="0" fontAlgn="base" hangingPunct="0">
              <a:spcBef>
                <a:spcPct val="0"/>
              </a:spcBef>
              <a:spcAft>
                <a:spcPct val="0"/>
              </a:spcAft>
              <a:defRPr/>
            </a:pPr>
            <a:r>
              <a:rPr lang="en-US" altLang="en-US" sz="2400" b="1" dirty="0">
                <a:solidFill>
                  <a:srgbClr val="C00000"/>
                </a:solidFill>
                <a:latin typeface="Times New Roman" pitchFamily="18" charset="0"/>
                <a:cs typeface="Times New Roman" panose="02020603050405020304" pitchFamily="18" charset="0"/>
              </a:rPr>
              <a:t>II</a:t>
            </a:r>
            <a:r>
              <a:rPr lang="en-US" altLang="en-US" sz="2400" b="1">
                <a:solidFill>
                  <a:srgbClr val="C00000"/>
                </a:solidFill>
                <a:latin typeface="Times New Roman" pitchFamily="18" charset="0"/>
                <a:cs typeface="Times New Roman" panose="02020603050405020304" pitchFamily="18" charset="0"/>
              </a:rPr>
              <a:t>. </a:t>
            </a:r>
            <a:r>
              <a:rPr lang="en-US" altLang="en-US" sz="2400" b="1" smtClean="0">
                <a:solidFill>
                  <a:srgbClr val="C00000"/>
                </a:solidFill>
                <a:latin typeface="Times New Roman" pitchFamily="18" charset="0"/>
                <a:cs typeface="Times New Roman" panose="02020603050405020304" pitchFamily="18" charset="0"/>
              </a:rPr>
              <a:t>KNS cơ bản được giáo dục trong bài: KN Tự nhận thức, thể hiện sự cảm thông.</a:t>
            </a:r>
            <a:endParaRPr lang="en-US" altLang="en-US" sz="2400" b="1" dirty="0">
              <a:solidFill>
                <a:srgbClr val="C00000"/>
              </a:solidFill>
              <a:latin typeface="Times New Roman" pitchFamily="18" charset="0"/>
              <a:cs typeface="Times New Roman" panose="02020603050405020304" pitchFamily="18" charset="0"/>
            </a:endParaRPr>
          </a:p>
          <a:p>
            <a:pPr marL="174625" eaLnBrk="0" fontAlgn="base" hangingPunct="0">
              <a:spcBef>
                <a:spcPct val="0"/>
              </a:spcBef>
              <a:spcAft>
                <a:spcPct val="0"/>
              </a:spcAft>
              <a:defRPr/>
            </a:pPr>
            <a:r>
              <a:rPr lang="en-US" altLang="en-US" sz="2400" b="1" smtClean="0">
                <a:solidFill>
                  <a:srgbClr val="C00000"/>
                </a:solidFill>
                <a:latin typeface="Times New Roman" pitchFamily="18" charset="0"/>
                <a:cs typeface="Times New Roman" panose="02020603050405020304" pitchFamily="18" charset="0"/>
              </a:rPr>
              <a:t>III. </a:t>
            </a:r>
            <a:r>
              <a:rPr lang="en-US" altLang="en-US" sz="2400" b="1">
                <a:solidFill>
                  <a:srgbClr val="C00000"/>
                </a:solidFill>
                <a:latin typeface="Times New Roman" pitchFamily="18" charset="0"/>
                <a:cs typeface="Times New Roman" panose="02020603050405020304" pitchFamily="18" charset="0"/>
              </a:rPr>
              <a:t>Đồ dùng dạy </a:t>
            </a:r>
            <a:r>
              <a:rPr lang="en-US" altLang="en-US" sz="2400" b="1" smtClean="0">
                <a:solidFill>
                  <a:srgbClr val="C00000"/>
                </a:solidFill>
                <a:latin typeface="Times New Roman" pitchFamily="18" charset="0"/>
                <a:cs typeface="Times New Roman" panose="02020603050405020304" pitchFamily="18" charset="0"/>
              </a:rPr>
              <a:t>học: </a:t>
            </a:r>
            <a:r>
              <a:rPr lang="en-US" altLang="en-US" sz="2400" smtClean="0">
                <a:solidFill>
                  <a:srgbClr val="0070C0"/>
                </a:solidFill>
                <a:latin typeface="Times New Roman" pitchFamily="18" charset="0"/>
                <a:cs typeface="Times New Roman" panose="02020603050405020304" pitchFamily="18" charset="0"/>
              </a:rPr>
              <a:t>Giáo </a:t>
            </a:r>
            <a:r>
              <a:rPr lang="en-US" altLang="en-US" sz="2400" dirty="0" err="1">
                <a:solidFill>
                  <a:srgbClr val="0070C0"/>
                </a:solidFill>
                <a:latin typeface="Times New Roman" pitchFamily="18" charset="0"/>
                <a:cs typeface="Times New Roman" panose="02020603050405020304" pitchFamily="18" charset="0"/>
              </a:rPr>
              <a:t>án</a:t>
            </a:r>
            <a:r>
              <a:rPr lang="en-US" altLang="en-US" sz="2400" dirty="0">
                <a:solidFill>
                  <a:srgbClr val="0070C0"/>
                </a:solidFill>
                <a:latin typeface="Times New Roman" pitchFamily="18" charset="0"/>
                <a:cs typeface="Times New Roman" panose="02020603050405020304" pitchFamily="18" charset="0"/>
              </a:rPr>
              <a:t> </a:t>
            </a:r>
            <a:r>
              <a:rPr lang="en-US" altLang="en-US" sz="2400" dirty="0" err="1">
                <a:solidFill>
                  <a:srgbClr val="0070C0"/>
                </a:solidFill>
                <a:latin typeface="Times New Roman" pitchFamily="18" charset="0"/>
                <a:cs typeface="Times New Roman" panose="02020603050405020304" pitchFamily="18" charset="0"/>
              </a:rPr>
              <a:t>trình</a:t>
            </a:r>
            <a:r>
              <a:rPr lang="en-US" altLang="en-US" sz="2400" dirty="0">
                <a:solidFill>
                  <a:srgbClr val="0070C0"/>
                </a:solidFill>
                <a:latin typeface="Times New Roman" pitchFamily="18" charset="0"/>
                <a:cs typeface="Times New Roman" panose="02020603050405020304" pitchFamily="18" charset="0"/>
              </a:rPr>
              <a:t> </a:t>
            </a:r>
            <a:r>
              <a:rPr lang="en-US" altLang="en-US" sz="2400" dirty="0" err="1">
                <a:solidFill>
                  <a:srgbClr val="0070C0"/>
                </a:solidFill>
                <a:latin typeface="Times New Roman" pitchFamily="18" charset="0"/>
                <a:cs typeface="Times New Roman" panose="02020603050405020304" pitchFamily="18" charset="0"/>
              </a:rPr>
              <a:t>chiếu</a:t>
            </a:r>
            <a:r>
              <a:rPr lang="en-US" altLang="en-US" sz="2400" dirty="0">
                <a:solidFill>
                  <a:srgbClr val="0070C0"/>
                </a:solidFill>
                <a:latin typeface="Times New Roman" pitchFamily="18" charset="0"/>
                <a:cs typeface="Times New Roman" panose="02020603050405020304" pitchFamily="18" charset="0"/>
              </a:rPr>
              <a:t>.</a:t>
            </a:r>
          </a:p>
          <a:p>
            <a:pPr eaLnBrk="0" fontAlgn="base" hangingPunct="0">
              <a:spcBef>
                <a:spcPct val="0"/>
              </a:spcBef>
              <a:spcAft>
                <a:spcPct val="0"/>
              </a:spcAft>
              <a:defRPr/>
            </a:pPr>
            <a:r>
              <a:rPr lang="en-US" altLang="en-US" sz="2400" b="1">
                <a:solidFill>
                  <a:srgbClr val="C00000"/>
                </a:solidFill>
                <a:latin typeface="Times New Roman" pitchFamily="18" charset="0"/>
                <a:cs typeface="Times New Roman" panose="02020603050405020304" pitchFamily="18" charset="0"/>
              </a:rPr>
              <a:t>  </a:t>
            </a:r>
            <a:r>
              <a:rPr lang="en-US" altLang="en-US" sz="2400" b="1" smtClean="0">
                <a:solidFill>
                  <a:srgbClr val="C00000"/>
                </a:solidFill>
                <a:latin typeface="Times New Roman" pitchFamily="18" charset="0"/>
                <a:cs typeface="Times New Roman" panose="02020603050405020304" pitchFamily="18" charset="0"/>
              </a:rPr>
              <a:t>IV. </a:t>
            </a:r>
            <a:r>
              <a:rPr lang="en-US" altLang="en-US" sz="2400" b="1" dirty="0" err="1">
                <a:solidFill>
                  <a:srgbClr val="C00000"/>
                </a:solidFill>
                <a:latin typeface="Times New Roman" pitchFamily="18" charset="0"/>
                <a:cs typeface="Times New Roman" panose="02020603050405020304" pitchFamily="18" charset="0"/>
              </a:rPr>
              <a:t>Các</a:t>
            </a:r>
            <a:r>
              <a:rPr lang="en-US" altLang="en-US" sz="2400" b="1" dirty="0">
                <a:solidFill>
                  <a:srgbClr val="C00000"/>
                </a:solidFill>
                <a:latin typeface="Times New Roman" pitchFamily="18" charset="0"/>
                <a:cs typeface="Times New Roman" panose="02020603050405020304" pitchFamily="18" charset="0"/>
              </a:rPr>
              <a:t> </a:t>
            </a:r>
            <a:r>
              <a:rPr lang="en-US" altLang="en-US" sz="2400" b="1" dirty="0" err="1">
                <a:solidFill>
                  <a:srgbClr val="C00000"/>
                </a:solidFill>
                <a:latin typeface="Times New Roman" pitchFamily="18" charset="0"/>
                <a:cs typeface="Times New Roman" panose="02020603050405020304" pitchFamily="18" charset="0"/>
              </a:rPr>
              <a:t>hoạt</a:t>
            </a:r>
            <a:r>
              <a:rPr lang="en-US" altLang="en-US" sz="2400" b="1" dirty="0">
                <a:solidFill>
                  <a:srgbClr val="C00000"/>
                </a:solidFill>
                <a:latin typeface="Times New Roman" pitchFamily="18" charset="0"/>
                <a:cs typeface="Times New Roman" panose="02020603050405020304" pitchFamily="18" charset="0"/>
              </a:rPr>
              <a:t> </a:t>
            </a:r>
            <a:r>
              <a:rPr lang="en-US" altLang="en-US" sz="2400" b="1" dirty="0" err="1">
                <a:solidFill>
                  <a:srgbClr val="C00000"/>
                </a:solidFill>
                <a:latin typeface="Times New Roman" pitchFamily="18" charset="0"/>
                <a:cs typeface="Times New Roman" panose="02020603050405020304" pitchFamily="18" charset="0"/>
              </a:rPr>
              <a:t>động</a:t>
            </a:r>
            <a:r>
              <a:rPr lang="en-US" altLang="en-US" sz="2400" b="1" dirty="0">
                <a:solidFill>
                  <a:srgbClr val="C00000"/>
                </a:solidFill>
                <a:latin typeface="Times New Roman" pitchFamily="18" charset="0"/>
                <a:cs typeface="Times New Roman" panose="02020603050405020304" pitchFamily="18" charset="0"/>
              </a:rPr>
              <a:t> day </a:t>
            </a:r>
            <a:r>
              <a:rPr lang="en-US" altLang="en-US" sz="2400" b="1" dirty="0" err="1">
                <a:solidFill>
                  <a:srgbClr val="C00000"/>
                </a:solidFill>
                <a:latin typeface="Times New Roman" pitchFamily="18" charset="0"/>
                <a:cs typeface="Times New Roman" panose="02020603050405020304" pitchFamily="18" charset="0"/>
              </a:rPr>
              <a:t>và</a:t>
            </a:r>
            <a:r>
              <a:rPr lang="en-US" altLang="en-US" sz="2400" b="1" dirty="0">
                <a:solidFill>
                  <a:srgbClr val="C00000"/>
                </a:solidFill>
                <a:latin typeface="Times New Roman" pitchFamily="18" charset="0"/>
                <a:cs typeface="Times New Roman" panose="02020603050405020304" pitchFamily="18" charset="0"/>
              </a:rPr>
              <a:t> </a:t>
            </a:r>
            <a:r>
              <a:rPr lang="en-US" altLang="en-US" sz="2400" b="1" err="1">
                <a:solidFill>
                  <a:srgbClr val="C00000"/>
                </a:solidFill>
                <a:latin typeface="Times New Roman" pitchFamily="18" charset="0"/>
                <a:cs typeface="Times New Roman" panose="02020603050405020304" pitchFamily="18" charset="0"/>
              </a:rPr>
              <a:t>học</a:t>
            </a:r>
            <a:r>
              <a:rPr lang="en-US" altLang="en-US" sz="2400" b="1" smtClean="0">
                <a:solidFill>
                  <a:srgbClr val="C00000"/>
                </a:solidFill>
                <a:latin typeface="Times New Roman" pitchFamily="18" charset="0"/>
                <a:cs typeface="Times New Roman" panose="02020603050405020304" pitchFamily="18" charset="0"/>
              </a:rPr>
              <a:t>:</a:t>
            </a:r>
          </a:p>
          <a:p>
            <a:pPr eaLnBrk="0" fontAlgn="base" hangingPunct="0">
              <a:spcBef>
                <a:spcPct val="0"/>
              </a:spcBef>
              <a:spcAft>
                <a:spcPct val="0"/>
              </a:spcAft>
              <a:defRPr/>
            </a:pPr>
            <a:r>
              <a:rPr lang="en-US" altLang="en-US" sz="2400" b="1">
                <a:solidFill>
                  <a:srgbClr val="C00000"/>
                </a:solidFill>
                <a:latin typeface="Times New Roman" pitchFamily="18" charset="0"/>
                <a:cs typeface="Times New Roman" panose="02020603050405020304" pitchFamily="18" charset="0"/>
              </a:rPr>
              <a:t> </a:t>
            </a:r>
            <a:r>
              <a:rPr lang="en-US" altLang="en-US" sz="2400" b="1" smtClean="0">
                <a:solidFill>
                  <a:srgbClr val="C00000"/>
                </a:solidFill>
                <a:latin typeface="Times New Roman" pitchFamily="18" charset="0"/>
                <a:cs typeface="Times New Roman" panose="02020603050405020304" pitchFamily="18" charset="0"/>
              </a:rPr>
              <a:t>       </a:t>
            </a:r>
            <a:endParaRPr lang="en-US" altLang="en-US" sz="2400" b="1" dirty="0">
              <a:solidFill>
                <a:srgbClr val="C00000"/>
              </a:solidFill>
              <a:latin typeface="Times New Roman" pitchFamily="18" charset="0"/>
              <a:cs typeface="Times New Roman" panose="02020603050405020304" pitchFamily="18" charset="0"/>
            </a:endParaRPr>
          </a:p>
          <a:p>
            <a:pPr eaLnBrk="0" fontAlgn="base" hangingPunct="0">
              <a:spcBef>
                <a:spcPct val="0"/>
              </a:spcBef>
              <a:spcAft>
                <a:spcPct val="0"/>
              </a:spcAft>
              <a:defRPr/>
            </a:pPr>
            <a:endParaRPr lang="en-US" altLang="en-US" sz="2400" dirty="0">
              <a:solidFill>
                <a:srgbClr val="C00000"/>
              </a:solidFill>
              <a:latin typeface="Times New Roman" pitchFamily="18" charset="0"/>
              <a:cs typeface="Times New Roman" panose="02020603050405020304" pitchFamily="18" charset="0"/>
            </a:endParaRPr>
          </a:p>
        </p:txBody>
      </p:sp>
      <p:sp>
        <p:nvSpPr>
          <p:cNvPr id="8" name="Rectangle 7"/>
          <p:cNvSpPr>
            <a:spLocks noChangeArrowheads="1"/>
          </p:cNvSpPr>
          <p:nvPr/>
        </p:nvSpPr>
        <p:spPr bwMode="auto">
          <a:xfrm>
            <a:off x="1018328" y="-20783"/>
            <a:ext cx="6491287" cy="1066800"/>
          </a:xfrm>
          <a:prstGeom prst="rect">
            <a:avLst/>
          </a:prstGeom>
          <a:solidFill>
            <a:schemeClr val="bg1"/>
          </a:solidFill>
          <a:ln>
            <a:noFill/>
            <a:headEnd/>
            <a:tailEnd/>
          </a:ln>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lstStyle>
            <a:lvl1pPr algn="l">
              <a:spcBef>
                <a:spcPct val="20000"/>
              </a:spcBef>
              <a:buChar char="•"/>
              <a:defRPr sz="3200">
                <a:solidFill>
                  <a:schemeClr val="tx1"/>
                </a:solidFill>
                <a:latin typeface=".VnTime" pitchFamily="34" charset="0"/>
              </a:defRPr>
            </a:lvl1pPr>
            <a:lvl2pPr marL="742950" indent="-285750" algn="l">
              <a:spcBef>
                <a:spcPct val="20000"/>
              </a:spcBef>
              <a:buChar char="–"/>
              <a:defRPr sz="2800">
                <a:solidFill>
                  <a:schemeClr val="tx1"/>
                </a:solidFill>
                <a:latin typeface=".VnTime" pitchFamily="34" charset="0"/>
              </a:defRPr>
            </a:lvl2pPr>
            <a:lvl3pPr marL="1143000" indent="-228600" algn="l">
              <a:spcBef>
                <a:spcPct val="20000"/>
              </a:spcBef>
              <a:buChar char="•"/>
              <a:defRPr sz="2400">
                <a:solidFill>
                  <a:schemeClr val="tx1"/>
                </a:solidFill>
                <a:latin typeface=".VnTime" pitchFamily="34" charset="0"/>
              </a:defRPr>
            </a:lvl3pPr>
            <a:lvl4pPr marL="1600200" indent="-228600" algn="l">
              <a:spcBef>
                <a:spcPct val="20000"/>
              </a:spcBef>
              <a:buChar char="–"/>
              <a:defRPr sz="2000">
                <a:solidFill>
                  <a:schemeClr val="tx1"/>
                </a:solidFill>
                <a:latin typeface=".VnTime" pitchFamily="34" charset="0"/>
              </a:defRPr>
            </a:lvl4pPr>
            <a:lvl5pPr marL="2057400" indent="-228600" algn="l">
              <a:spcBef>
                <a:spcPct val="20000"/>
              </a:spcBef>
              <a:buChar char="»"/>
              <a:defRPr sz="2000">
                <a:solidFill>
                  <a:schemeClr val="tx1"/>
                </a:solidFill>
                <a:latin typeface=".VnTime" pitchFamily="34" charset="0"/>
              </a:defRPr>
            </a:lvl5pPr>
            <a:lvl6pPr marL="2514600" indent="-228600" eaLnBrk="0" fontAlgn="base" hangingPunct="0">
              <a:spcBef>
                <a:spcPct val="20000"/>
              </a:spcBef>
              <a:spcAft>
                <a:spcPct val="0"/>
              </a:spcAft>
              <a:buChar char="»"/>
              <a:defRPr sz="2000">
                <a:solidFill>
                  <a:schemeClr val="tx1"/>
                </a:solidFill>
                <a:latin typeface=".VnTime" pitchFamily="34" charset="0"/>
              </a:defRPr>
            </a:lvl6pPr>
            <a:lvl7pPr marL="2971800" indent="-228600" eaLnBrk="0" fontAlgn="base" hangingPunct="0">
              <a:spcBef>
                <a:spcPct val="20000"/>
              </a:spcBef>
              <a:spcAft>
                <a:spcPct val="0"/>
              </a:spcAft>
              <a:buChar char="»"/>
              <a:defRPr sz="2000">
                <a:solidFill>
                  <a:schemeClr val="tx1"/>
                </a:solidFill>
                <a:latin typeface=".VnTime" pitchFamily="34" charset="0"/>
              </a:defRPr>
            </a:lvl7pPr>
            <a:lvl8pPr marL="3429000" indent="-228600" eaLnBrk="0" fontAlgn="base" hangingPunct="0">
              <a:spcBef>
                <a:spcPct val="20000"/>
              </a:spcBef>
              <a:spcAft>
                <a:spcPct val="0"/>
              </a:spcAft>
              <a:buChar char="»"/>
              <a:defRPr sz="2000">
                <a:solidFill>
                  <a:schemeClr val="tx1"/>
                </a:solidFill>
                <a:latin typeface=".VnTime" pitchFamily="34" charset="0"/>
              </a:defRPr>
            </a:lvl8pPr>
            <a:lvl9pPr marL="3886200" indent="-228600" eaLnBrk="0" fontAlgn="base" hangingPunct="0">
              <a:spcBef>
                <a:spcPct val="20000"/>
              </a:spcBef>
              <a:spcAft>
                <a:spcPct val="0"/>
              </a:spcAft>
              <a:buChar char="»"/>
              <a:defRPr sz="2000">
                <a:solidFill>
                  <a:schemeClr val="tx1"/>
                </a:solidFill>
                <a:latin typeface=".VnTime" pitchFamily="34" charset="0"/>
              </a:defRPr>
            </a:lvl9pPr>
          </a:lstStyle>
          <a:p>
            <a:pPr algn="ctr" eaLnBrk="0" fontAlgn="base" hangingPunct="0">
              <a:spcBef>
                <a:spcPct val="0"/>
              </a:spcBef>
              <a:spcAft>
                <a:spcPct val="0"/>
              </a:spcAft>
              <a:buFontTx/>
              <a:buNone/>
              <a:defRPr/>
            </a:pPr>
            <a:r>
              <a:rPr lang="en-US" altLang="en-US" sz="2800" b="1" smtClean="0">
                <a:solidFill>
                  <a:srgbClr val="0070C0"/>
                </a:solidFill>
                <a:latin typeface="Times New Roman" pitchFamily="18" charset="0"/>
                <a:cs typeface="Times New Roman" pitchFamily="18" charset="0"/>
              </a:rPr>
              <a:t>Thứ 4 ngày 3 tháng 2 năm 2021</a:t>
            </a:r>
            <a:endParaRPr lang="en-US" altLang="en-US" sz="2800" b="1" dirty="0" smtClean="0">
              <a:solidFill>
                <a:srgbClr val="0070C0"/>
              </a:solidFill>
              <a:latin typeface="Times New Roman" pitchFamily="18" charset="0"/>
              <a:cs typeface="Times New Roman" pitchFamily="18" charset="0"/>
            </a:endParaRPr>
          </a:p>
          <a:p>
            <a:pPr algn="ctr" eaLnBrk="0" fontAlgn="base" hangingPunct="0">
              <a:spcBef>
                <a:spcPct val="0"/>
              </a:spcBef>
              <a:spcAft>
                <a:spcPct val="0"/>
              </a:spcAft>
              <a:buFontTx/>
              <a:buNone/>
              <a:defRPr/>
            </a:pPr>
            <a:r>
              <a:rPr lang="en-US" altLang="en-US" sz="2800" b="1" smtClean="0">
                <a:solidFill>
                  <a:srgbClr val="0070C0"/>
                </a:solidFill>
                <a:latin typeface="Times New Roman" pitchFamily="18" charset="0"/>
                <a:cs typeface="Times New Roman" pitchFamily="18" charset="0"/>
              </a:rPr>
              <a:t> Tập đọc </a:t>
            </a:r>
          </a:p>
          <a:p>
            <a:pPr algn="ctr" eaLnBrk="0" fontAlgn="base" hangingPunct="0">
              <a:spcBef>
                <a:spcPct val="0"/>
              </a:spcBef>
              <a:spcAft>
                <a:spcPct val="0"/>
              </a:spcAft>
              <a:buFontTx/>
              <a:buNone/>
              <a:defRPr/>
            </a:pPr>
            <a:r>
              <a:rPr lang="en-US" altLang="en-US" sz="2800" b="1" smtClean="0">
                <a:solidFill>
                  <a:srgbClr val="0070C0"/>
                </a:solidFill>
                <a:latin typeface="Times New Roman" pitchFamily="18" charset="0"/>
                <a:cs typeface="Times New Roman" pitchFamily="18" charset="0"/>
              </a:rPr>
              <a:t>Cò và Cuốc</a:t>
            </a:r>
          </a:p>
          <a:p>
            <a:pPr algn="ctr" eaLnBrk="0" fontAlgn="base" hangingPunct="0">
              <a:spcBef>
                <a:spcPct val="0"/>
              </a:spcBef>
              <a:spcAft>
                <a:spcPct val="0"/>
              </a:spcAft>
              <a:buFontTx/>
              <a:buNone/>
              <a:defRPr/>
            </a:pPr>
            <a:endParaRPr lang="en-US" altLang="en-US" sz="2400" b="1" dirty="0" smtClean="0">
              <a:solidFill>
                <a:srgbClr val="0070C0"/>
              </a:solidFill>
              <a:latin typeface="Times New Roman" pitchFamily="18" charset="0"/>
              <a:cs typeface="Times New Roman" pitchFamily="18" charset="0"/>
            </a:endParaRPr>
          </a:p>
          <a:p>
            <a:pPr algn="ctr" eaLnBrk="0" fontAlgn="base" hangingPunct="0">
              <a:spcBef>
                <a:spcPct val="0"/>
              </a:spcBef>
              <a:spcAft>
                <a:spcPct val="0"/>
              </a:spcAft>
              <a:buFontTx/>
              <a:buNone/>
              <a:defRPr/>
            </a:pPr>
            <a:r>
              <a:rPr lang="en-US" altLang="en-US" sz="2400" b="1" smtClean="0">
                <a:solidFill>
                  <a:srgbClr val="0070C0"/>
                </a:solidFill>
                <a:latin typeface="Times New Roman" pitchFamily="18" charset="0"/>
                <a:cs typeface="Times New Roman" pitchFamily="18" charset="0"/>
              </a:rPr>
              <a:t>               </a:t>
            </a:r>
            <a:endParaRPr lang="en-US" altLang="en-US" sz="2400" b="1" i="1"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0403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06" y="-1295400"/>
            <a:ext cx="9144000" cy="6248400"/>
          </a:xfrm>
        </p:spPr>
        <p:txBody>
          <a:bodyPr>
            <a:noAutofit/>
          </a:bodyPr>
          <a:lstStyle/>
          <a:p>
            <a:r>
              <a:rPr lang="en-US" sz="9600" smtClean="0">
                <a:solidFill>
                  <a:srgbClr val="FF0000"/>
                </a:solidFill>
                <a:latin typeface="Times New Roman" pitchFamily="18" charset="0"/>
                <a:cs typeface="Times New Roman" pitchFamily="18" charset="0"/>
              </a:rPr>
              <a:t>   2.Tìm </a:t>
            </a:r>
            <a:r>
              <a:rPr lang="en-US" sz="9600" dirty="0" err="1" smtClean="0">
                <a:solidFill>
                  <a:srgbClr val="FF0000"/>
                </a:solidFill>
                <a:latin typeface="Times New Roman" pitchFamily="18" charset="0"/>
                <a:cs typeface="Times New Roman" pitchFamily="18" charset="0"/>
              </a:rPr>
              <a:t>hiểu</a:t>
            </a:r>
            <a:r>
              <a:rPr lang="en-US" sz="9600" dirty="0" smtClean="0">
                <a:solidFill>
                  <a:srgbClr val="FF0000"/>
                </a:solidFill>
                <a:latin typeface="Times New Roman" pitchFamily="18" charset="0"/>
                <a:cs typeface="Times New Roman" pitchFamily="18" charset="0"/>
              </a:rPr>
              <a:t> </a:t>
            </a:r>
            <a:r>
              <a:rPr lang="en-US" sz="9600" dirty="0" err="1" smtClean="0">
                <a:solidFill>
                  <a:srgbClr val="FF0000"/>
                </a:solidFill>
                <a:latin typeface="Times New Roman" pitchFamily="18" charset="0"/>
                <a:cs typeface="Times New Roman" pitchFamily="18" charset="0"/>
              </a:rPr>
              <a:t>bài</a:t>
            </a:r>
            <a:endParaRPr lang="en-US" sz="9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190757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6" name="Text Box 10"/>
          <p:cNvSpPr txBox="1">
            <a:spLocks noChangeArrowheads="1"/>
          </p:cNvSpPr>
          <p:nvPr/>
        </p:nvSpPr>
        <p:spPr bwMode="auto">
          <a:xfrm>
            <a:off x="152400" y="228600"/>
            <a:ext cx="8839200" cy="3046988"/>
          </a:xfrm>
          <a:prstGeom prst="rect">
            <a:avLst/>
          </a:prstGeom>
          <a:noFill/>
          <a:ln w="9525" algn="ctr">
            <a:noFill/>
            <a:miter lim="800000"/>
            <a:headEnd/>
            <a:tailEnd/>
          </a:ln>
        </p:spPr>
        <p:txBody>
          <a:bodyPr>
            <a:spAutoFit/>
          </a:bodyPr>
          <a:lstStyle/>
          <a:p>
            <a:pPr algn="just"/>
            <a:r>
              <a:rPr lang="en-US" sz="3200" dirty="0" smtClean="0">
                <a:solidFill>
                  <a:srgbClr val="002060"/>
                </a:solidFill>
                <a:effectLst/>
                <a:latin typeface="+mj-lt"/>
              </a:rPr>
              <a:t>1</a:t>
            </a:r>
            <a:r>
              <a:rPr lang="en-US" sz="3200" dirty="0" smtClean="0">
                <a:solidFill>
                  <a:schemeClr val="tx1">
                    <a:lumMod val="95000"/>
                    <a:lumOff val="5000"/>
                  </a:schemeClr>
                </a:solidFill>
                <a:effectLst/>
                <a:latin typeface="+mj-lt"/>
              </a:rPr>
              <a:t>. </a:t>
            </a:r>
            <a:r>
              <a:rPr lang="vi-VN" sz="3200" dirty="0" smtClean="0">
                <a:solidFill>
                  <a:schemeClr val="tx1">
                    <a:lumMod val="95000"/>
                    <a:lumOff val="5000"/>
                  </a:schemeClr>
                </a:solidFill>
                <a:effectLst/>
                <a:latin typeface="+mj-lt"/>
              </a:rPr>
              <a:t>Cò </a:t>
            </a:r>
            <a:r>
              <a:rPr lang="vi-VN" sz="3200" dirty="0">
                <a:solidFill>
                  <a:schemeClr val="tx1">
                    <a:lumMod val="95000"/>
                    <a:lumOff val="5000"/>
                  </a:schemeClr>
                </a:solidFill>
                <a:effectLst/>
                <a:latin typeface="+mj-lt"/>
              </a:rPr>
              <a:t>đang lội ruộng bắt tép. Cuốc thấy vậy từ trong bụi rậm lần ra, hỏi:</a:t>
            </a:r>
          </a:p>
          <a:p>
            <a:pPr algn="just"/>
            <a:r>
              <a:rPr lang="vi-VN" sz="3200" dirty="0">
                <a:solidFill>
                  <a:schemeClr val="tx1">
                    <a:lumMod val="95000"/>
                    <a:lumOff val="5000"/>
                  </a:schemeClr>
                </a:solidFill>
                <a:effectLst/>
                <a:latin typeface="+mj-lt"/>
              </a:rPr>
              <a:t>- Chị bắt tép vất vả thế, chẳng sợ bùn bắn bẩn hết áo trắng sao?</a:t>
            </a:r>
          </a:p>
          <a:p>
            <a:pPr algn="just"/>
            <a:r>
              <a:rPr lang="vi-VN" sz="3200" dirty="0">
                <a:solidFill>
                  <a:schemeClr val="tx1">
                    <a:lumMod val="95000"/>
                    <a:lumOff val="5000"/>
                  </a:schemeClr>
                </a:solidFill>
                <a:effectLst/>
                <a:latin typeface="+mj-lt"/>
              </a:rPr>
              <a:t>   Cò vui vẻ trả lời:</a:t>
            </a:r>
          </a:p>
          <a:p>
            <a:pPr algn="just"/>
            <a:r>
              <a:rPr lang="vi-VN" sz="3200" dirty="0">
                <a:solidFill>
                  <a:schemeClr val="tx1">
                    <a:lumMod val="95000"/>
                    <a:lumOff val="5000"/>
                  </a:schemeClr>
                </a:solidFill>
                <a:effectLst/>
                <a:latin typeface="+mj-lt"/>
              </a:rPr>
              <a:t>- Khi làm việc, ngại gì bẩn hở chị?</a:t>
            </a:r>
          </a:p>
        </p:txBody>
      </p:sp>
      <p:sp>
        <p:nvSpPr>
          <p:cNvPr id="2" name="TextBox 1">
            <a:extLst>
              <a:ext uri="{FF2B5EF4-FFF2-40B4-BE49-F238E27FC236}">
                <a16:creationId xmlns="" xmlns:a16="http://schemas.microsoft.com/office/drawing/2014/main" id="{4FAEE1FB-8113-4933-994B-253CB407D01F}"/>
              </a:ext>
            </a:extLst>
          </p:cNvPr>
          <p:cNvSpPr txBox="1"/>
          <p:nvPr/>
        </p:nvSpPr>
        <p:spPr>
          <a:xfrm>
            <a:off x="187960" y="3285748"/>
            <a:ext cx="8839200" cy="1600438"/>
          </a:xfrm>
          <a:prstGeom prst="rect">
            <a:avLst/>
          </a:prstGeom>
          <a:noFill/>
        </p:spPr>
        <p:txBody>
          <a:bodyPr wrap="square" rtlCol="0">
            <a:spAutoFit/>
          </a:bodyPr>
          <a:lstStyle/>
          <a:p>
            <a:pPr>
              <a:spcBef>
                <a:spcPct val="50000"/>
              </a:spcBef>
            </a:pPr>
            <a:r>
              <a:rPr lang="en-US" sz="3200" b="1" i="1" u="sng" dirty="0" err="1">
                <a:solidFill>
                  <a:srgbClr val="FF0000"/>
                </a:solidFill>
                <a:latin typeface="Times New Roman" pitchFamily="18" charset="0"/>
                <a:cs typeface="Times New Roman" pitchFamily="18" charset="0"/>
              </a:rPr>
              <a:t>Câu</a:t>
            </a:r>
            <a:r>
              <a:rPr lang="en-US" sz="3200" b="1" i="1" u="sng" dirty="0">
                <a:solidFill>
                  <a:srgbClr val="FF0000"/>
                </a:solidFill>
                <a:latin typeface="Times New Roman" pitchFamily="18" charset="0"/>
                <a:cs typeface="Times New Roman" pitchFamily="18" charset="0"/>
              </a:rPr>
              <a:t> 1</a:t>
            </a:r>
            <a:r>
              <a:rPr lang="en-US" sz="3200" b="1" i="1" dirty="0">
                <a:solidFill>
                  <a:srgbClr val="FF0000"/>
                </a:solidFill>
                <a:latin typeface="Times New Roman" pitchFamily="18" charset="0"/>
                <a:cs typeface="Times New Roman" pitchFamily="18" charset="0"/>
              </a:rPr>
              <a:t>: </a:t>
            </a:r>
          </a:p>
          <a:p>
            <a:pPr>
              <a:spcBef>
                <a:spcPct val="50000"/>
              </a:spcBef>
            </a:pPr>
            <a:r>
              <a:rPr lang="en-US" sz="3200" b="1" i="1" dirty="0" err="1">
                <a:latin typeface="Times New Roman" pitchFamily="18" charset="0"/>
                <a:cs typeface="Times New Roman" pitchFamily="18" charset="0"/>
              </a:rPr>
              <a:t>Thấy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Cò</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lội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ruộng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Cuốc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hỏi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thế</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a:t>
            </a:r>
          </a:p>
          <a:p>
            <a:endParaRPr lang="en-US" b="1" i="1" dirty="0">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E7349C09-F582-4983-99D9-51DB42976349}"/>
              </a:ext>
            </a:extLst>
          </p:cNvPr>
          <p:cNvSpPr txBox="1"/>
          <p:nvPr/>
        </p:nvSpPr>
        <p:spPr>
          <a:xfrm>
            <a:off x="172720" y="5011342"/>
            <a:ext cx="8803640" cy="1354217"/>
          </a:xfrm>
          <a:prstGeom prst="rect">
            <a:avLst/>
          </a:prstGeom>
          <a:solidFill>
            <a:schemeClr val="bg1"/>
          </a:solidFill>
        </p:spPr>
        <p:txBody>
          <a:bodyPr wrap="square" rtlCol="0">
            <a:spAutoFit/>
          </a:bodyPr>
          <a:lstStyle/>
          <a:p>
            <a:pPr>
              <a:spcBef>
                <a:spcPct val="50000"/>
              </a:spcBef>
            </a:pPr>
            <a:r>
              <a:rPr lang="en-US" sz="3200" b="1" dirty="0" err="1">
                <a:solidFill>
                  <a:srgbClr val="FF0000"/>
                </a:solidFill>
                <a:latin typeface="Times New Roman" pitchFamily="18" charset="0"/>
                <a:cs typeface="Times New Roman" pitchFamily="18" charset="0"/>
              </a:rPr>
              <a:t>Thấy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lội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ruộng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Cuốc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 </a:t>
            </a:r>
            <a:r>
              <a:rPr lang="vi-VN" sz="3200" b="1" dirty="0">
                <a:solidFill>
                  <a:srgbClr val="002060"/>
                </a:solidFill>
                <a:effectLst/>
                <a:latin typeface="Times New Roman" pitchFamily="18" charset="0"/>
                <a:cs typeface="Times New Roman" pitchFamily="18" charset="0"/>
              </a:rPr>
              <a:t>Chị bắt tép vất vả thế, chẳng sợ bùn bắn bẩn hết áo trắng sao?</a:t>
            </a:r>
            <a:endParaRPr lang="en-US" sz="3200" b="1"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76200" y="2859883"/>
            <a:ext cx="8915400" cy="830997"/>
          </a:xfrm>
          <a:prstGeom prst="rect">
            <a:avLst/>
          </a:prstGeom>
          <a:noFill/>
          <a:ln w="9525" algn="ctr">
            <a:noFill/>
            <a:miter lim="800000"/>
            <a:headEnd/>
            <a:tailEnd/>
          </a:ln>
        </p:spPr>
        <p:txBody>
          <a:bodyPr wrap="square">
            <a:spAutoFit/>
          </a:bodyPr>
          <a:lstStyle/>
          <a:p>
            <a:pPr>
              <a:spcBef>
                <a:spcPct val="50000"/>
              </a:spcBef>
            </a:pPr>
            <a:r>
              <a:rPr lang="en-US" sz="4800" dirty="0">
                <a:solidFill>
                  <a:srgbClr val="00FF00"/>
                </a:solidFill>
              </a:rPr>
              <a:t> </a:t>
            </a:r>
            <a:r>
              <a:rPr lang="en-US" sz="3600" b="1" u="sng" dirty="0" err="1">
                <a:solidFill>
                  <a:srgbClr val="FF0000"/>
                </a:solidFill>
                <a:latin typeface="Times New Roman" pitchFamily="18" charset="0"/>
                <a:cs typeface="Times New Roman" pitchFamily="18" charset="0"/>
              </a:rPr>
              <a:t>Câu</a:t>
            </a:r>
            <a:r>
              <a:rPr lang="en-US" sz="3600" b="1" u="sng" dirty="0">
                <a:solidFill>
                  <a:srgbClr val="FF0000"/>
                </a:solidFill>
                <a:latin typeface="Times New Roman" pitchFamily="18" charset="0"/>
                <a:cs typeface="Times New Roman" pitchFamily="18" charset="0"/>
              </a:rPr>
              <a:t> 2</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Cò</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vậy</a:t>
            </a:r>
            <a:r>
              <a:rPr lang="en-US" sz="3600" b="1" dirty="0">
                <a:latin typeface="Times New Roman" pitchFamily="18" charset="0"/>
                <a:cs typeface="Times New Roman" pitchFamily="18" charset="0"/>
              </a:rPr>
              <a:t>? </a:t>
            </a:r>
            <a:endParaRPr lang="en-US" sz="4800" b="1" dirty="0">
              <a:latin typeface="Times New Roman" pitchFamily="18" charset="0"/>
              <a:cs typeface="Times New Roman" pitchFamily="18" charset="0"/>
            </a:endParaRPr>
          </a:p>
        </p:txBody>
      </p:sp>
      <p:sp>
        <p:nvSpPr>
          <p:cNvPr id="2" name="Rectangle 1">
            <a:extLst>
              <a:ext uri="{FF2B5EF4-FFF2-40B4-BE49-F238E27FC236}">
                <a16:creationId xmlns="" xmlns:a16="http://schemas.microsoft.com/office/drawing/2014/main" id="{FE421B73-6AF0-459E-B80C-C3FE2E4F9345}"/>
              </a:ext>
            </a:extLst>
          </p:cNvPr>
          <p:cNvSpPr/>
          <p:nvPr/>
        </p:nvSpPr>
        <p:spPr>
          <a:xfrm>
            <a:off x="190500" y="304801"/>
            <a:ext cx="8534400" cy="2800767"/>
          </a:xfrm>
          <a:prstGeom prst="rect">
            <a:avLst/>
          </a:prstGeom>
        </p:spPr>
        <p:txBody>
          <a:bodyPr wrap="square">
            <a:spAutoFit/>
          </a:bodyPr>
          <a:lstStyle/>
          <a:p>
            <a:pPr algn="just"/>
            <a:r>
              <a:rPr lang="en-US" sz="3200" dirty="0" smtClean="0">
                <a:solidFill>
                  <a:srgbClr val="002060"/>
                </a:solidFill>
                <a:latin typeface="+mj-lt"/>
              </a:rPr>
              <a:t>2</a:t>
            </a:r>
            <a:r>
              <a:rPr lang="en-US" sz="3200" dirty="0" smtClean="0">
                <a:solidFill>
                  <a:schemeClr val="tx1">
                    <a:lumMod val="95000"/>
                    <a:lumOff val="5000"/>
                  </a:schemeClr>
                </a:solidFill>
                <a:latin typeface="+mj-lt"/>
              </a:rPr>
              <a:t>. </a:t>
            </a:r>
            <a:r>
              <a:rPr lang="vi-VN" sz="3200" dirty="0" smtClean="0">
                <a:solidFill>
                  <a:schemeClr val="tx1">
                    <a:lumMod val="95000"/>
                    <a:lumOff val="5000"/>
                  </a:schemeClr>
                </a:solidFill>
                <a:latin typeface="+mj-lt"/>
              </a:rPr>
              <a:t>Cuốc </a:t>
            </a:r>
            <a:r>
              <a:rPr lang="vi-VN" sz="3200" dirty="0">
                <a:solidFill>
                  <a:schemeClr val="tx1">
                    <a:lumMod val="95000"/>
                    <a:lumOff val="5000"/>
                  </a:schemeClr>
                </a:solidFill>
                <a:latin typeface="+mj-lt"/>
              </a:rPr>
              <a:t>bảo:</a:t>
            </a:r>
          </a:p>
          <a:p>
            <a:pPr algn="just"/>
            <a:r>
              <a:rPr lang="vi-VN" sz="3200" dirty="0">
                <a:solidFill>
                  <a:schemeClr val="tx1">
                    <a:lumMod val="95000"/>
                    <a:lumOff val="5000"/>
                  </a:schemeClr>
                </a:solidFill>
                <a:latin typeface="+mj-lt"/>
              </a:rPr>
              <a:t>- Em sống trong bụi cây dưới đất, nhìn lên trời xanh, thấy các anh chị trắng phau phau, đôi cánh dập dờn như múa, không nghĩ cũng có lúc</a:t>
            </a:r>
            <a:r>
              <a:rPr lang="vi-VN" sz="3200" dirty="0">
                <a:solidFill>
                  <a:schemeClr val="tx1">
                    <a:lumMod val="95000"/>
                    <a:lumOff val="5000"/>
                  </a:schemeClr>
                </a:solidFill>
                <a:effectLst/>
                <a:latin typeface="+mj-lt"/>
              </a:rPr>
              <a:t> chị phải khó nhọc thế này.</a:t>
            </a:r>
            <a:endParaRPr lang="en-US" sz="3200" dirty="0">
              <a:solidFill>
                <a:schemeClr val="tx1">
                  <a:lumMod val="95000"/>
                  <a:lumOff val="5000"/>
                </a:schemeClr>
              </a:solidFill>
              <a:effectLst/>
              <a:latin typeface="+mj-lt"/>
            </a:endParaRPr>
          </a:p>
          <a:p>
            <a:pPr algn="just"/>
            <a:endParaRPr lang="en-US" sz="1600" dirty="0">
              <a:solidFill>
                <a:srgbClr val="002060"/>
              </a:solidFill>
              <a:latin typeface="+mj-lt"/>
            </a:endParaRPr>
          </a:p>
        </p:txBody>
      </p:sp>
      <p:sp>
        <p:nvSpPr>
          <p:cNvPr id="7" name="TextBox 6">
            <a:extLst>
              <a:ext uri="{FF2B5EF4-FFF2-40B4-BE49-F238E27FC236}">
                <a16:creationId xmlns="" xmlns:a16="http://schemas.microsoft.com/office/drawing/2014/main" id="{8C7122ED-3D64-4D77-838F-03B091448A12}"/>
              </a:ext>
            </a:extLst>
          </p:cNvPr>
          <p:cNvSpPr txBox="1"/>
          <p:nvPr/>
        </p:nvSpPr>
        <p:spPr>
          <a:xfrm>
            <a:off x="170180" y="4114802"/>
            <a:ext cx="8803640" cy="2062103"/>
          </a:xfrm>
          <a:prstGeom prst="rect">
            <a:avLst/>
          </a:prstGeom>
          <a:solidFill>
            <a:schemeClr val="bg1"/>
          </a:solidFill>
        </p:spPr>
        <p:txBody>
          <a:bodyPr wrap="square" rtlCol="0">
            <a:spAutoFit/>
          </a:bodyPr>
          <a:lstStyle/>
          <a:p>
            <a:pPr>
              <a:spcBef>
                <a:spcPct val="50000"/>
              </a:spcBef>
            </a:pPr>
            <a:r>
              <a:rPr lang="en-US" sz="3200" dirty="0" err="1">
                <a:solidFill>
                  <a:srgbClr val="FF0000"/>
                </a:solidFill>
                <a:latin typeface="Times New Roman" pitchFamily="18" charset="0"/>
                <a:cs typeface="Times New Roman" pitchFamily="18" charset="0"/>
              </a:rPr>
              <a:t>Cuốc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hỏi</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Cò</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như</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nó thấy hàng ngày nhìn lên trời xanh, thấy Cò trắng phau phau, đôi cánh dập dờn như múa, không nghĩ có lúc Cò lại khó nhọc lội bùn, bắt tép như vậy.</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5586">
                                            <p:txEl>
                                              <p:pRg st="0" end="0"/>
                                            </p:txEl>
                                          </p:spTgt>
                                        </p:tgtEl>
                                        <p:attrNameLst>
                                          <p:attrName>style.visibility</p:attrName>
                                        </p:attrNameLst>
                                      </p:cBhvr>
                                      <p:to>
                                        <p:strVal val="visible"/>
                                      </p:to>
                                    </p:set>
                                    <p:anim calcmode="discrete" valueType="clr">
                                      <p:cBhvr override="childStyle">
                                        <p:cTn id="7" dur="80"/>
                                        <p:tgtEl>
                                          <p:spTgt spid="1955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558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558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93980" y="3657601"/>
            <a:ext cx="9050020" cy="830997"/>
          </a:xfrm>
          <a:prstGeom prst="rect">
            <a:avLst/>
          </a:prstGeom>
          <a:noFill/>
          <a:ln w="9525" algn="ctr">
            <a:noFill/>
            <a:miter lim="800000"/>
            <a:headEnd/>
            <a:tailEnd/>
          </a:ln>
        </p:spPr>
        <p:txBody>
          <a:bodyPr wrap="square">
            <a:spAutoFit/>
          </a:bodyPr>
          <a:lstStyle/>
          <a:p>
            <a:pPr>
              <a:spcBef>
                <a:spcPct val="50000"/>
              </a:spcBef>
            </a:pPr>
            <a:r>
              <a:rPr lang="en-US" sz="4800" dirty="0">
                <a:solidFill>
                  <a:srgbClr val="00FF00"/>
                </a:solidFill>
              </a:rPr>
              <a:t> </a:t>
            </a:r>
            <a:r>
              <a:rPr lang="en-US" sz="3600" b="1" dirty="0" smtClean="0">
                <a:solidFill>
                  <a:srgbClr val="FF0000"/>
                </a:solidFill>
                <a:latin typeface="HP001 4 hàng" panose="020B0603050302020204" pitchFamily="34" charset="0"/>
              </a:rPr>
              <a:t> </a:t>
            </a:r>
            <a:r>
              <a:rPr lang="en-US" sz="3600" b="1" dirty="0">
                <a:latin typeface="Times New Roman" pitchFamily="18" charset="0"/>
                <a:cs typeface="Times New Roman" pitchFamily="18" charset="0"/>
              </a:rPr>
              <a:t>Nghe </a:t>
            </a:r>
            <a:r>
              <a:rPr lang="en-US" sz="3600" b="1" dirty="0" err="1">
                <a:latin typeface="Times New Roman" pitchFamily="18" charset="0"/>
                <a:cs typeface="Times New Roman" pitchFamily="18" charset="0"/>
              </a:rPr>
              <a:t>Cuốc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Cò</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a:t>
            </a:r>
            <a:endParaRPr lang="en-US" sz="4800" b="1" dirty="0">
              <a:latin typeface="Times New Roman" pitchFamily="18" charset="0"/>
              <a:cs typeface="Times New Roman" pitchFamily="18" charset="0"/>
            </a:endParaRPr>
          </a:p>
        </p:txBody>
      </p:sp>
      <p:sp>
        <p:nvSpPr>
          <p:cNvPr id="2" name="Rectangle 1">
            <a:extLst>
              <a:ext uri="{FF2B5EF4-FFF2-40B4-BE49-F238E27FC236}">
                <a16:creationId xmlns="" xmlns:a16="http://schemas.microsoft.com/office/drawing/2014/main" id="{FE421B73-6AF0-459E-B80C-C3FE2E4F9345}"/>
              </a:ext>
            </a:extLst>
          </p:cNvPr>
          <p:cNvSpPr/>
          <p:nvPr/>
        </p:nvSpPr>
        <p:spPr>
          <a:xfrm>
            <a:off x="190500" y="304800"/>
            <a:ext cx="8534400" cy="3046988"/>
          </a:xfrm>
          <a:prstGeom prst="rect">
            <a:avLst/>
          </a:prstGeom>
        </p:spPr>
        <p:txBody>
          <a:bodyPr wrap="square">
            <a:spAutoFit/>
          </a:bodyPr>
          <a:lstStyle/>
          <a:p>
            <a:pPr algn="just"/>
            <a:r>
              <a:rPr lang="vi-VN" sz="3200" dirty="0">
                <a:solidFill>
                  <a:schemeClr val="tx1">
                    <a:lumMod val="95000"/>
                    <a:lumOff val="5000"/>
                  </a:schemeClr>
                </a:solidFill>
                <a:latin typeface="Times New Roman" pitchFamily="18" charset="0"/>
                <a:cs typeface="Times New Roman" pitchFamily="18" charset="0"/>
              </a:rPr>
              <a:t>Cò trả lời:</a:t>
            </a:r>
          </a:p>
          <a:p>
            <a:pPr algn="just"/>
            <a:r>
              <a:rPr lang="vi-VN" sz="3200" dirty="0">
                <a:solidFill>
                  <a:schemeClr val="tx1">
                    <a:lumMod val="95000"/>
                    <a:lumOff val="5000"/>
                  </a:schemeClr>
                </a:solidFill>
                <a:latin typeface="Times New Roman" pitchFamily="18" charset="0"/>
                <a:cs typeface="Times New Roman" pitchFamily="18" charset="0"/>
              </a:rPr>
              <a:t>- Phải có lúc vất vả lội bùn mới có khi được thảnh thơi bay lên trời cao. Còn áo bẩn muốn sạch thì khó gì!</a:t>
            </a:r>
          </a:p>
          <a:p>
            <a:pPr algn="just"/>
            <a:r>
              <a:rPr lang="vi-VN" sz="3200" dirty="0">
                <a:solidFill>
                  <a:schemeClr val="tx1">
                    <a:lumMod val="95000"/>
                    <a:lumOff val="5000"/>
                  </a:schemeClr>
                </a:solidFill>
                <a:latin typeface="Times New Roman" pitchFamily="18" charset="0"/>
                <a:cs typeface="Times New Roman" pitchFamily="18" charset="0"/>
              </a:rPr>
              <a:t>   Kiếm ăn xong, Cò tắm rửa, tấm áo lại trắng tinh, rồi cất cánh bay, đôi cánh dập dờn như múa.</a:t>
            </a:r>
          </a:p>
        </p:txBody>
      </p:sp>
      <p:sp>
        <p:nvSpPr>
          <p:cNvPr id="7" name="TextBox 6">
            <a:extLst>
              <a:ext uri="{FF2B5EF4-FFF2-40B4-BE49-F238E27FC236}">
                <a16:creationId xmlns="" xmlns:a16="http://schemas.microsoft.com/office/drawing/2014/main" id="{8C7122ED-3D64-4D77-838F-03B091448A12}"/>
              </a:ext>
            </a:extLst>
          </p:cNvPr>
          <p:cNvSpPr txBox="1"/>
          <p:nvPr/>
        </p:nvSpPr>
        <p:spPr>
          <a:xfrm>
            <a:off x="217170" y="4876800"/>
            <a:ext cx="8803640" cy="1754326"/>
          </a:xfrm>
          <a:prstGeom prst="rect">
            <a:avLst/>
          </a:prstGeom>
          <a:solidFill>
            <a:schemeClr val="bg1"/>
          </a:solidFill>
        </p:spPr>
        <p:txBody>
          <a:bodyPr wrap="square" rtlCol="0">
            <a:spAutoFit/>
          </a:bodyPr>
          <a:lstStyle/>
          <a:p>
            <a:pPr>
              <a:spcBef>
                <a:spcPct val="50000"/>
              </a:spcBef>
            </a:pPr>
            <a:r>
              <a:rPr lang="en-US" sz="3600" dirty="0" err="1">
                <a:solidFill>
                  <a:srgbClr val="FF0000"/>
                </a:solidFill>
                <a:latin typeface="Times New Roman" pitchFamily="18" charset="0"/>
                <a:cs typeface="Times New Roman" pitchFamily="18" charset="0"/>
              </a:rPr>
              <a:t>Cò</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lời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Cuốc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a:t>
            </a:r>
            <a:r>
              <a:rPr lang="en-US" sz="3600" dirty="0">
                <a:solidFill>
                  <a:srgbClr val="FF0000"/>
                </a:solidFill>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vi-VN" sz="3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Phải có lúc vất vả lội bùn mới có khi được thảnh thơi bay lên trời cao. Còn áo bẩn muốn sạch thì khó gì!</a:t>
            </a:r>
          </a:p>
        </p:txBody>
      </p:sp>
    </p:spTree>
    <p:extLst>
      <p:ext uri="{BB962C8B-B14F-4D97-AF65-F5344CB8AC3E}">
        <p14:creationId xmlns:p14="http://schemas.microsoft.com/office/powerpoint/2010/main" xmlns="" val="2412243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5586">
                                            <p:txEl>
                                              <p:pRg st="0" end="0"/>
                                            </p:txEl>
                                          </p:spTgt>
                                        </p:tgtEl>
                                        <p:attrNameLst>
                                          <p:attrName>style.visibility</p:attrName>
                                        </p:attrNameLst>
                                      </p:cBhvr>
                                      <p:to>
                                        <p:strVal val="visible"/>
                                      </p:to>
                                    </p:set>
                                    <p:anim calcmode="discrete" valueType="clr">
                                      <p:cBhvr override="childStyle">
                                        <p:cTn id="7" dur="80"/>
                                        <p:tgtEl>
                                          <p:spTgt spid="1955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558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558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67" name="Text Box 27"/>
          <p:cNvSpPr txBox="1">
            <a:spLocks noChangeArrowheads="1"/>
          </p:cNvSpPr>
          <p:nvPr/>
        </p:nvSpPr>
        <p:spPr bwMode="auto">
          <a:xfrm>
            <a:off x="457200" y="838201"/>
            <a:ext cx="8686800" cy="1200329"/>
          </a:xfrm>
          <a:prstGeom prst="rect">
            <a:avLst/>
          </a:prstGeom>
          <a:noFill/>
          <a:ln w="9525" algn="ctr">
            <a:noFill/>
            <a:miter lim="800000"/>
            <a:headEnd/>
            <a:tailEnd/>
          </a:ln>
          <a:effectLst/>
        </p:spPr>
        <p:txBody>
          <a:bodyPr>
            <a:spAutoFit/>
          </a:bodyPr>
          <a:lstStyle/>
          <a:p>
            <a:pPr>
              <a:spcBef>
                <a:spcPct val="50000"/>
              </a:spcBef>
              <a:defRPr/>
            </a:pPr>
            <a:r>
              <a:rPr lang="en-US" sz="3600" b="1" u="sng" dirty="0" err="1">
                <a:solidFill>
                  <a:schemeClr val="tx1">
                    <a:lumMod val="95000"/>
                    <a:lumOff val="5000"/>
                  </a:schemeClr>
                </a:solidFill>
                <a:latin typeface="Times New Roman" pitchFamily="18" charset="0"/>
                <a:cs typeface="Times New Roman" pitchFamily="18" charset="0"/>
              </a:rPr>
              <a:t>Câu</a:t>
            </a:r>
            <a:r>
              <a:rPr lang="en-US" sz="3600" b="1" u="sng" dirty="0">
                <a:solidFill>
                  <a:schemeClr val="tx1">
                    <a:lumMod val="95000"/>
                    <a:lumOff val="5000"/>
                  </a:schemeClr>
                </a:solidFill>
                <a:latin typeface="Times New Roman" pitchFamily="18" charset="0"/>
                <a:cs typeface="Times New Roman" pitchFamily="18" charset="0"/>
              </a:rPr>
              <a:t> 3</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Cò</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khuyên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khuyên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6" name="TextBox 5">
            <a:extLst>
              <a:ext uri="{FF2B5EF4-FFF2-40B4-BE49-F238E27FC236}">
                <a16:creationId xmlns="" xmlns:a16="http://schemas.microsoft.com/office/drawing/2014/main" id="{7855CC94-0029-4EDA-88E1-D88EC1FF5611}"/>
              </a:ext>
            </a:extLst>
          </p:cNvPr>
          <p:cNvSpPr txBox="1"/>
          <p:nvPr/>
        </p:nvSpPr>
        <p:spPr>
          <a:xfrm>
            <a:off x="170180" y="2514600"/>
            <a:ext cx="8803640" cy="1754326"/>
          </a:xfrm>
          <a:prstGeom prst="rect">
            <a:avLst/>
          </a:prstGeom>
          <a:solidFill>
            <a:schemeClr val="bg1"/>
          </a:solidFill>
        </p:spPr>
        <p:txBody>
          <a:bodyPr wrap="square" rtlCol="0">
            <a:spAutoFit/>
          </a:bodyPr>
          <a:lstStyle/>
          <a:p>
            <a:pPr>
              <a:spcBef>
                <a:spcPct val="50000"/>
              </a:spcBef>
            </a:pPr>
            <a:r>
              <a:rPr lang="vi-VN" sz="3600" dirty="0">
                <a:solidFill>
                  <a:srgbClr val="FF0000"/>
                </a:solidFill>
                <a:latin typeface="Times New Roman" pitchFamily="18" charset="0"/>
                <a:cs typeface="Times New Roman" pitchFamily="18" charset="0"/>
              </a:rPr>
              <a:t>Câu trả lời của Cò chứa một lời khuyên, đó là </a:t>
            </a:r>
            <a:r>
              <a:rPr lang="vi-VN"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P</a:t>
            </a:r>
            <a:r>
              <a:rPr lang="vi-VN" sz="3600" dirty="0" smtClean="0">
                <a:latin typeface="Times New Roman" pitchFamily="18" charset="0"/>
                <a:cs typeface="Times New Roman" pitchFamily="18" charset="0"/>
              </a:rPr>
              <a:t>hải </a:t>
            </a:r>
            <a:r>
              <a:rPr lang="vi-VN" sz="3600" dirty="0">
                <a:latin typeface="Times New Roman" pitchFamily="18" charset="0"/>
                <a:cs typeface="Times New Roman" pitchFamily="18" charset="0"/>
              </a:rPr>
              <a:t>có lúc lao động vất vả mới có lúc thảnh thơi, sung sướng.</a:t>
            </a:r>
            <a:endParaRPr lang="vi-VN" sz="3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1378" name="TextBox 7"/>
          <p:cNvSpPr txBox="1">
            <a:spLocks noChangeArrowheads="1"/>
          </p:cNvSpPr>
          <p:nvPr/>
        </p:nvSpPr>
        <p:spPr bwMode="auto">
          <a:xfrm>
            <a:off x="4572001" y="6324601"/>
            <a:ext cx="1847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800">
              <a:solidFill>
                <a:srgbClr val="0000FF"/>
              </a:solidFill>
              <a:latin typeface="Times New Roman" pitchFamily="18" charset="0"/>
            </a:endParaRPr>
          </a:p>
        </p:txBody>
      </p:sp>
      <p:sp>
        <p:nvSpPr>
          <p:cNvPr id="20" name="Cloud Callout 19"/>
          <p:cNvSpPr/>
          <p:nvPr/>
        </p:nvSpPr>
        <p:spPr>
          <a:xfrm>
            <a:off x="1447800" y="685801"/>
            <a:ext cx="6248400" cy="2541588"/>
          </a:xfrm>
          <a:prstGeom prst="cloudCallou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600" b="1" dirty="0" err="1">
                <a:solidFill>
                  <a:schemeClr val="tx1">
                    <a:lumMod val="95000"/>
                    <a:lumOff val="5000"/>
                  </a:schemeClr>
                </a:solidFill>
                <a:latin typeface="Times New Roman" pitchFamily="18" charset="0"/>
                <a:cs typeface="Times New Roman" pitchFamily="18" charset="0"/>
              </a:rPr>
              <a:t>Muốn</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có</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kết</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quả</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tốt</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trong</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học</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tập</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các</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em</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cần</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làm</a:t>
            </a:r>
            <a:r>
              <a:rPr lang="en-US" sz="3600" b="1" dirty="0">
                <a:solidFill>
                  <a:schemeClr val="tx1">
                    <a:lumMod val="95000"/>
                    <a:lumOff val="5000"/>
                  </a:schemeClr>
                </a:solidFill>
                <a:latin typeface="Times New Roman" pitchFamily="18" charset="0"/>
                <a:cs typeface="Times New Roman" pitchFamily="18" charset="0"/>
              </a:rPr>
              <a:t> </a:t>
            </a:r>
            <a:r>
              <a:rPr lang="en-US" sz="3600" b="1" dirty="0" err="1">
                <a:solidFill>
                  <a:schemeClr val="tx1">
                    <a:lumMod val="95000"/>
                    <a:lumOff val="5000"/>
                  </a:schemeClr>
                </a:solidFill>
                <a:latin typeface="Times New Roman" pitchFamily="18" charset="0"/>
                <a:cs typeface="Times New Roman" pitchFamily="18" charset="0"/>
              </a:rPr>
              <a:t>gì</a:t>
            </a:r>
            <a:r>
              <a:rPr lang="en-US" sz="3600" b="1" dirty="0">
                <a:solidFill>
                  <a:schemeClr val="tx1">
                    <a:lumMod val="95000"/>
                    <a:lumOff val="5000"/>
                  </a:schemeClr>
                </a:solidFill>
                <a:latin typeface="Times New Roman" pitchFamily="18" charset="0"/>
                <a:cs typeface="Times New Roman" pitchFamily="18" charset="0"/>
              </a:rPr>
              <a:t>?</a:t>
            </a:r>
          </a:p>
        </p:txBody>
      </p:sp>
      <p:sp>
        <p:nvSpPr>
          <p:cNvPr id="21" name="Horizontal Scroll 20"/>
          <p:cNvSpPr/>
          <p:nvPr/>
        </p:nvSpPr>
        <p:spPr>
          <a:xfrm>
            <a:off x="234950" y="3508375"/>
            <a:ext cx="8451850" cy="2362200"/>
          </a:xfrm>
          <a:prstGeom prst="horizontalScroll">
            <a:avLst/>
          </a:prstGeom>
          <a:solidFill>
            <a:srgbClr val="FFFF99"/>
          </a:solidFill>
          <a:ln>
            <a:solidFill>
              <a:srgbClr val="FFFF0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en-US" sz="3600" b="1" dirty="0">
                <a:solidFill>
                  <a:srgbClr val="C0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con </a:t>
            </a:r>
            <a:r>
              <a:rPr lang="en-US" sz="3600" b="1" dirty="0" err="1">
                <a:solidFill>
                  <a:srgbClr val="FF0000"/>
                </a:solidFill>
                <a:latin typeface="Times New Roman" pitchFamily="18" charset="0"/>
                <a:cs typeface="Times New Roman" pitchFamily="18" charset="0"/>
              </a:rPr>
              <a:t>cần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a:t>
            </a:r>
            <a:r>
              <a:rPr lang="vi-VN" sz="3600" b="1" dirty="0">
                <a:solidFill>
                  <a:srgbClr val="FF0000"/>
                </a:solidFill>
                <a:latin typeface="Times New Roman" pitchFamily="18" charset="0"/>
                <a:cs typeface="Times New Roman" pitchFamily="18" charset="0"/>
              </a:rPr>
              <a:t>ă</a:t>
            </a:r>
            <a:r>
              <a:rPr lang="en-US" sz="3600" b="1" dirty="0">
                <a:solidFill>
                  <a:srgbClr val="FF0000"/>
                </a:solidFill>
                <a:latin typeface="Times New Roman" pitchFamily="18" charset="0"/>
                <a:cs typeface="Times New Roman" pitchFamily="18" charset="0"/>
              </a:rPr>
              <a:t>m </a:t>
            </a:r>
            <a:r>
              <a:rPr lang="en-US" sz="3600" b="1" dirty="0" err="1">
                <a:solidFill>
                  <a:srgbClr val="FF0000"/>
                </a:solidFill>
                <a:latin typeface="Times New Roman" pitchFamily="18" charset="0"/>
                <a:cs typeface="Times New Roman" pitchFamily="18" charset="0"/>
              </a:rPr>
              <a:t>chỉ</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đầy</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đủ</a:t>
            </a:r>
            <a:r>
              <a:rPr lang="en-US" sz="36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2874755877"/>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Horizontal Scroll 6">
            <a:extLst>
              <a:ext uri="{FF2B5EF4-FFF2-40B4-BE49-F238E27FC236}">
                <a16:creationId xmlns="" xmlns:a16="http://schemas.microsoft.com/office/drawing/2014/main" id="{267F1975-9F22-439B-99F2-4D742B9B38A4}"/>
              </a:ext>
            </a:extLst>
          </p:cNvPr>
          <p:cNvSpPr>
            <a:spLocks noChangeArrowheads="1"/>
          </p:cNvSpPr>
          <p:nvPr/>
        </p:nvSpPr>
        <p:spPr bwMode="auto">
          <a:xfrm>
            <a:off x="476250" y="1325165"/>
            <a:ext cx="8229600" cy="3627835"/>
          </a:xfrm>
          <a:prstGeom prst="horizontalScroll">
            <a:avLst>
              <a:gd name="adj" fmla="val 12500"/>
            </a:avLst>
          </a:prstGeom>
          <a:solidFill>
            <a:srgbClr val="FFFFFF"/>
          </a:solidFill>
          <a:ln w="25400">
            <a:solidFill>
              <a:srgbClr val="000000"/>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4000" b="1" u="sng" dirty="0">
                <a:solidFill>
                  <a:srgbClr val="0000FF"/>
                </a:solidFill>
                <a:latin typeface="Times New Roman" panose="02020603050405020304" pitchFamily="18" charset="0"/>
                <a:cs typeface="Times New Roman" panose="02020603050405020304" pitchFamily="18" charset="0"/>
              </a:rPr>
              <a:t>Nội dung:</a:t>
            </a:r>
            <a:r>
              <a:rPr lang="vi-VN"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Câu</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chuyện</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nói</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lên</a:t>
            </a:r>
            <a:r>
              <a:rPr lang="en-US" altLang="en-US" sz="4000" b="1" dirty="0">
                <a:solidFill>
                  <a:srgbClr val="C00000"/>
                </a:solidFill>
                <a:latin typeface="Times New Roman" panose="02020603050405020304" pitchFamily="18" charset="0"/>
                <a:cs typeface="Times New Roman" panose="02020603050405020304" pitchFamily="18" charset="0"/>
              </a:rPr>
              <a:t> lao </a:t>
            </a:r>
            <a:r>
              <a:rPr lang="en-US" altLang="en-US" sz="4000" b="1" dirty="0" err="1">
                <a:solidFill>
                  <a:srgbClr val="C00000"/>
                </a:solidFill>
                <a:latin typeface="Times New Roman" panose="02020603050405020304" pitchFamily="18" charset="0"/>
                <a:cs typeface="Times New Roman" panose="02020603050405020304" pitchFamily="18" charset="0"/>
              </a:rPr>
              <a:t>động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thật</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đáng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quý</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Phải</a:t>
            </a:r>
            <a:r>
              <a:rPr lang="en-US" altLang="en-US" sz="4000" b="1" dirty="0">
                <a:solidFill>
                  <a:srgbClr val="C00000"/>
                </a:solidFill>
                <a:latin typeface="Times New Roman" panose="02020603050405020304" pitchFamily="18" charset="0"/>
                <a:cs typeface="Times New Roman" panose="02020603050405020304" pitchFamily="18" charset="0"/>
              </a:rPr>
              <a:t> lao </a:t>
            </a:r>
            <a:r>
              <a:rPr lang="en-US" altLang="en-US" sz="4000" b="1" dirty="0" err="1">
                <a:solidFill>
                  <a:srgbClr val="C00000"/>
                </a:solidFill>
                <a:latin typeface="Times New Roman" panose="02020603050405020304" pitchFamily="18" charset="0"/>
                <a:cs typeface="Times New Roman" panose="02020603050405020304" pitchFamily="18" charset="0"/>
              </a:rPr>
              <a:t>động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vất</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vả</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mới</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có</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lúc</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được</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thảnh</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thơi</a:t>
            </a:r>
            <a:r>
              <a:rPr lang="en-US" altLang="en-US" sz="4000" b="1" dirty="0">
                <a:solidFill>
                  <a:srgbClr val="C00000"/>
                </a:solidFill>
                <a:latin typeface="Times New Roman" panose="02020603050405020304" pitchFamily="18" charset="0"/>
                <a:cs typeface="Times New Roman" panose="02020603050405020304" pitchFamily="18" charset="0"/>
              </a:rPr>
              <a:t>, sung </a:t>
            </a:r>
            <a:r>
              <a:rPr lang="en-US" altLang="en-US" sz="4000" b="1" dirty="0" err="1">
                <a:solidFill>
                  <a:srgbClr val="C00000"/>
                </a:solidFill>
                <a:latin typeface="Times New Roman" panose="02020603050405020304" pitchFamily="18" charset="0"/>
                <a:cs typeface="Times New Roman" panose="02020603050405020304" pitchFamily="18" charset="0"/>
              </a:rPr>
              <a:t>sướng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ấm</a:t>
            </a:r>
            <a:r>
              <a:rPr lang="en-US" altLang="en-US" sz="4000" b="1" dirty="0">
                <a:solidFill>
                  <a:srgbClr val="C00000"/>
                </a:solidFill>
                <a:latin typeface="Times New Roman" panose="02020603050405020304" pitchFamily="18" charset="0"/>
                <a:cs typeface="Times New Roman" panose="02020603050405020304" pitchFamily="18" charset="0"/>
              </a:rPr>
              <a:t> no.</a:t>
            </a:r>
            <a:endParaRPr lang="en-US" altLang="en-US" sz="27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83905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normAutofit/>
          </a:bodyPr>
          <a:lstStyle/>
          <a:p>
            <a:r>
              <a:rPr lang="en-US" altLang="en-US" sz="4400" b="1" smtClean="0">
                <a:solidFill>
                  <a:srgbClr val="3333FF"/>
                </a:solidFill>
                <a:latin typeface="Times New Roman" pitchFamily="18" charset="0"/>
                <a:cs typeface="Times New Roman" pitchFamily="18" charset="0"/>
              </a:rPr>
              <a:t>            </a:t>
            </a:r>
            <a:r>
              <a:rPr lang="en-US" altLang="en-US" sz="4400" b="1" smtClean="0">
                <a:solidFill>
                  <a:schemeClr val="accent6">
                    <a:lumMod val="75000"/>
                  </a:schemeClr>
                </a:solidFill>
                <a:latin typeface="Times New Roman" pitchFamily="18" charset="0"/>
                <a:cs typeface="Times New Roman" pitchFamily="18" charset="0"/>
              </a:rPr>
              <a:t> 3. </a:t>
            </a:r>
            <a:r>
              <a:rPr lang="vi-VN" altLang="en-US" sz="4400" b="1" smtClean="0">
                <a:solidFill>
                  <a:schemeClr val="accent6">
                    <a:lumMod val="75000"/>
                  </a:schemeClr>
                </a:solidFill>
                <a:latin typeface="Times New Roman" pitchFamily="18" charset="0"/>
                <a:cs typeface="Times New Roman" pitchFamily="18" charset="0"/>
              </a:rPr>
              <a:t>DẶN</a:t>
            </a:r>
            <a:r>
              <a:rPr lang="en-US" altLang="en-US" sz="4400" b="1" smtClean="0">
                <a:solidFill>
                  <a:schemeClr val="accent6">
                    <a:lumMod val="75000"/>
                  </a:schemeClr>
                </a:solidFill>
                <a:latin typeface="Times New Roman" pitchFamily="18" charset="0"/>
                <a:cs typeface="Times New Roman" pitchFamily="18" charset="0"/>
              </a:rPr>
              <a:t> DÒ</a:t>
            </a:r>
            <a:endParaRPr lang="vi-VN" altLang="en-US" sz="4400" b="1" dirty="0" smtClean="0">
              <a:solidFill>
                <a:schemeClr val="accent6">
                  <a:lumMod val="75000"/>
                </a:schemeClr>
              </a:solidFill>
              <a:latin typeface="Times New Roman" pitchFamily="18" charset="0"/>
              <a:cs typeface="Times New Roman" pitchFamily="18" charset="0"/>
            </a:endParaRPr>
          </a:p>
        </p:txBody>
      </p:sp>
      <p:sp>
        <p:nvSpPr>
          <p:cNvPr id="28675" name="Content Placeholder 2"/>
          <p:cNvSpPr>
            <a:spLocks noGrp="1"/>
          </p:cNvSpPr>
          <p:nvPr>
            <p:ph idx="1"/>
          </p:nvPr>
        </p:nvSpPr>
        <p:spPr/>
        <p:txBody>
          <a:bodyPr>
            <a:normAutofit/>
          </a:bodyPr>
          <a:lstStyle/>
          <a:p>
            <a:pPr>
              <a:defRPr/>
            </a:pPr>
            <a:r>
              <a:rPr lang="vi-VN" altLang="en-US" sz="3600" dirty="0" smtClean="0">
                <a:solidFill>
                  <a:srgbClr val="FF0000"/>
                </a:solidFill>
                <a:latin typeface="Times New Roman" pitchFamily="18" charset="0"/>
                <a:cs typeface="Times New Roman" pitchFamily="18" charset="0"/>
              </a:rPr>
              <a:t> </a:t>
            </a:r>
            <a:r>
              <a:rPr lang="en-US" altLang="en-US" sz="3600" dirty="0" err="1" smtClean="0">
                <a:solidFill>
                  <a:srgbClr val="FF0000"/>
                </a:solidFill>
                <a:latin typeface="Times New Roman" pitchFamily="18" charset="0"/>
                <a:cs typeface="Times New Roman" pitchFamily="18" charset="0"/>
              </a:rPr>
              <a:t>Luyện</a:t>
            </a:r>
            <a:r>
              <a:rPr lang="en-US" altLang="en-US" sz="3600" dirty="0" smtClean="0">
                <a:solidFill>
                  <a:srgbClr val="FF0000"/>
                </a:solidFill>
                <a:latin typeface="Times New Roman" pitchFamily="18" charset="0"/>
                <a:cs typeface="Times New Roman" pitchFamily="18" charset="0"/>
              </a:rPr>
              <a:t> </a:t>
            </a:r>
            <a:r>
              <a:rPr lang="en-US" altLang="en-US" sz="3600" dirty="0" err="1" smtClean="0">
                <a:solidFill>
                  <a:srgbClr val="FF0000"/>
                </a:solidFill>
                <a:latin typeface="Times New Roman" pitchFamily="18" charset="0"/>
                <a:cs typeface="Times New Roman" pitchFamily="18" charset="0"/>
              </a:rPr>
              <a:t>đọc</a:t>
            </a:r>
            <a:r>
              <a:rPr lang="en-US" altLang="en-US" sz="3600" dirty="0" smtClean="0">
                <a:solidFill>
                  <a:srgbClr val="FF0000"/>
                </a:solidFill>
                <a:latin typeface="Times New Roman" pitchFamily="18" charset="0"/>
                <a:cs typeface="Times New Roman" pitchFamily="18" charset="0"/>
              </a:rPr>
              <a:t> </a:t>
            </a:r>
            <a:r>
              <a:rPr lang="en-US" altLang="en-US" sz="3600" dirty="0" err="1" smtClean="0">
                <a:solidFill>
                  <a:srgbClr val="FF0000"/>
                </a:solidFill>
                <a:latin typeface="Times New Roman" pitchFamily="18" charset="0"/>
                <a:cs typeface="Times New Roman" pitchFamily="18" charset="0"/>
              </a:rPr>
              <a:t>lại</a:t>
            </a:r>
            <a:r>
              <a:rPr lang="en-US" altLang="en-US" sz="3600" dirty="0" smtClean="0">
                <a:solidFill>
                  <a:srgbClr val="FF0000"/>
                </a:solidFill>
                <a:latin typeface="Times New Roman" pitchFamily="18" charset="0"/>
                <a:cs typeface="Times New Roman" pitchFamily="18" charset="0"/>
              </a:rPr>
              <a:t> </a:t>
            </a:r>
            <a:r>
              <a:rPr lang="en-US" altLang="en-US" sz="3600" dirty="0" err="1" smtClean="0">
                <a:solidFill>
                  <a:srgbClr val="FF0000"/>
                </a:solidFill>
                <a:latin typeface="Times New Roman" pitchFamily="18" charset="0"/>
                <a:cs typeface="Times New Roman" pitchFamily="18" charset="0"/>
              </a:rPr>
              <a:t>bài</a:t>
            </a:r>
            <a:r>
              <a:rPr lang="en-US" altLang="en-US" sz="3600" dirty="0" smtClean="0">
                <a:solidFill>
                  <a:srgbClr val="FF0000"/>
                </a:solidFill>
                <a:latin typeface="Times New Roman" pitchFamily="18" charset="0"/>
                <a:cs typeface="Times New Roman" pitchFamily="18" charset="0"/>
              </a:rPr>
              <a:t> : </a:t>
            </a:r>
            <a:r>
              <a:rPr lang="en-US" altLang="en-US" sz="3600" dirty="0" err="1" smtClean="0">
                <a:solidFill>
                  <a:srgbClr val="FF0000"/>
                </a:solidFill>
                <a:latin typeface="Times New Roman" pitchFamily="18" charset="0"/>
                <a:cs typeface="Times New Roman" pitchFamily="18" charset="0"/>
              </a:rPr>
              <a:t>Cò</a:t>
            </a:r>
            <a:r>
              <a:rPr lang="en-US" altLang="en-US" sz="3600" dirty="0" smtClean="0">
                <a:solidFill>
                  <a:srgbClr val="FF0000"/>
                </a:solidFill>
                <a:latin typeface="Times New Roman" pitchFamily="18" charset="0"/>
                <a:cs typeface="Times New Roman" pitchFamily="18" charset="0"/>
              </a:rPr>
              <a:t> </a:t>
            </a:r>
            <a:r>
              <a:rPr lang="en-US" altLang="en-US" sz="3600" dirty="0" err="1" smtClean="0">
                <a:solidFill>
                  <a:srgbClr val="FF0000"/>
                </a:solidFill>
                <a:latin typeface="Times New Roman" pitchFamily="18" charset="0"/>
                <a:cs typeface="Times New Roman" pitchFamily="18" charset="0"/>
              </a:rPr>
              <a:t>và</a:t>
            </a:r>
            <a:r>
              <a:rPr lang="en-US" altLang="en-US" sz="3600" dirty="0" smtClean="0">
                <a:solidFill>
                  <a:srgbClr val="FF0000"/>
                </a:solidFill>
                <a:latin typeface="Times New Roman" pitchFamily="18" charset="0"/>
                <a:cs typeface="Times New Roman" pitchFamily="18" charset="0"/>
              </a:rPr>
              <a:t> </a:t>
            </a:r>
            <a:r>
              <a:rPr lang="en-US" altLang="en-US" sz="3600" dirty="0" err="1" smtClean="0">
                <a:solidFill>
                  <a:srgbClr val="FF0000"/>
                </a:solidFill>
                <a:latin typeface="Times New Roman" pitchFamily="18" charset="0"/>
                <a:cs typeface="Times New Roman" pitchFamily="18" charset="0"/>
              </a:rPr>
              <a:t>Cuốc</a:t>
            </a:r>
            <a:endParaRPr lang="vi-VN" altLang="en-US" sz="3600" i="1" dirty="0" smtClean="0">
              <a:solidFill>
                <a:schemeClr val="accent6">
                  <a:lumMod val="50000"/>
                </a:schemeClr>
              </a:solidFill>
              <a:latin typeface="Times New Roman" pitchFamily="18" charset="0"/>
              <a:cs typeface="Times New Roman" pitchFamily="18" charset="0"/>
            </a:endParaRPr>
          </a:p>
          <a:p>
            <a:pPr>
              <a:defRPr/>
            </a:pPr>
            <a:r>
              <a:rPr lang="vi-VN" altLang="en-US" sz="3600" dirty="0" smtClean="0">
                <a:solidFill>
                  <a:srgbClr val="FF0000"/>
                </a:solidFill>
                <a:latin typeface="Times New Roman" pitchFamily="18" charset="0"/>
                <a:cs typeface="Times New Roman" pitchFamily="18" charset="0"/>
              </a:rPr>
              <a:t>Trả lời lại các câu hỏi của bài tập đọc.</a:t>
            </a:r>
          </a:p>
          <a:p>
            <a:pPr>
              <a:defRPr/>
            </a:pPr>
            <a:r>
              <a:rPr lang="vi-VN" altLang="en-US" sz="3600" dirty="0" smtClean="0">
                <a:solidFill>
                  <a:srgbClr val="FF0000"/>
                </a:solidFill>
                <a:latin typeface="Times New Roman" pitchFamily="18" charset="0"/>
                <a:cs typeface="Times New Roman" pitchFamily="18" charset="0"/>
              </a:rPr>
              <a:t>Chuẩn bị </a:t>
            </a:r>
            <a:r>
              <a:rPr lang="vi-VN" altLang="en-US" sz="3600" smtClean="0">
                <a:solidFill>
                  <a:srgbClr val="FF0000"/>
                </a:solidFill>
                <a:latin typeface="Times New Roman" pitchFamily="18" charset="0"/>
                <a:cs typeface="Times New Roman" pitchFamily="18" charset="0"/>
              </a:rPr>
              <a:t>bài </a:t>
            </a:r>
            <a:r>
              <a:rPr lang="en-US" altLang="en-US" sz="3600" b="1" i="1" smtClean="0">
                <a:solidFill>
                  <a:srgbClr val="FF0000"/>
                </a:solidFill>
                <a:latin typeface="Times New Roman" pitchFamily="18" charset="0"/>
                <a:cs typeface="Times New Roman" pitchFamily="18" charset="0"/>
              </a:rPr>
              <a:t>Nội quy đảo Khỉ.</a:t>
            </a:r>
            <a:endParaRPr lang="vi-VN" altLang="en-US" sz="3600" i="1" dirty="0" smtClean="0">
              <a:solidFill>
                <a:srgbClr val="FF0000"/>
              </a:solidFill>
              <a:latin typeface="Times New Roman" pitchFamily="18" charset="0"/>
              <a:cs typeface="Times New Roman" pitchFamily="18" charset="0"/>
            </a:endParaRPr>
          </a:p>
          <a:p>
            <a:pPr>
              <a:buFontTx/>
              <a:buNone/>
              <a:defRPr/>
            </a:pPr>
            <a:endParaRPr lang="vi-VN" altLang="en-US" sz="3600" dirty="0" smtClean="0">
              <a:solidFill>
                <a:srgbClr val="FF0000"/>
              </a:solidFill>
              <a:latin typeface="Times New Roman" pitchFamily="18" charset="0"/>
              <a:cs typeface="Times New Roman" pitchFamily="18" charset="0"/>
            </a:endParaRPr>
          </a:p>
        </p:txBody>
      </p:sp>
      <p:sp>
        <p:nvSpPr>
          <p:cNvPr id="2" name="5-Point Star 1"/>
          <p:cNvSpPr/>
          <p:nvPr/>
        </p:nvSpPr>
        <p:spPr>
          <a:xfrm>
            <a:off x="1224566" y="533400"/>
            <a:ext cx="1066800" cy="762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59627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Co va Cuoc"/>
          <p:cNvPicPr>
            <a:picLocks noChangeAspect="1" noChangeArrowheads="1"/>
          </p:cNvPicPr>
          <p:nvPr/>
        </p:nvPicPr>
        <p:blipFill>
          <a:blip r:embed="rId2">
            <a:lum contrast="12000"/>
            <a:extLst>
              <a:ext uri="{28A0092B-C50C-407E-A947-70E740481C1C}">
                <a14:useLocalDpi xmlns:a14="http://schemas.microsoft.com/office/drawing/2010/main" xmlns="" val="0"/>
              </a:ext>
            </a:extLst>
          </a:blip>
          <a:srcRect/>
          <a:stretch>
            <a:fillRect/>
          </a:stretch>
        </p:blipFill>
        <p:spPr bwMode="auto">
          <a:xfrm>
            <a:off x="0" y="0"/>
            <a:ext cx="9144000" cy="5638800"/>
          </a:xfrm>
          <a:prstGeom prst="rect">
            <a:avLst/>
          </a:prstGeom>
          <a:solidFill>
            <a:schemeClr val="accent1"/>
          </a:solidFill>
          <a:ln w="3175">
            <a:solidFill>
              <a:schemeClr val="hlink"/>
            </a:solidFill>
            <a:miter lim="800000"/>
            <a:headEnd/>
            <a:tailEnd/>
          </a:ln>
        </p:spPr>
      </p:pic>
      <p:sp>
        <p:nvSpPr>
          <p:cNvPr id="6" name="TextBox 5"/>
          <p:cNvSpPr txBox="1">
            <a:spLocks noChangeArrowheads="1"/>
          </p:cNvSpPr>
          <p:nvPr/>
        </p:nvSpPr>
        <p:spPr bwMode="auto">
          <a:xfrm>
            <a:off x="533400" y="5943600"/>
            <a:ext cx="8153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dirty="0" err="1">
                <a:solidFill>
                  <a:schemeClr val="tx1">
                    <a:lumMod val="95000"/>
                    <a:lumOff val="5000"/>
                  </a:schemeClr>
                </a:solidFill>
                <a:latin typeface="Times New Roman" pitchFamily="18" charset="0"/>
                <a:cs typeface="Times New Roman" pitchFamily="18" charset="0"/>
              </a:rPr>
              <a:t>Trong</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tranh</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có</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những</a:t>
            </a:r>
            <a:r>
              <a:rPr lang="en-US" sz="4000" b="1" dirty="0">
                <a:solidFill>
                  <a:schemeClr val="tx1">
                    <a:lumMod val="95000"/>
                    <a:lumOff val="5000"/>
                  </a:schemeClr>
                </a:solidFill>
                <a:latin typeface="Times New Roman" pitchFamily="18" charset="0"/>
                <a:cs typeface="Times New Roman" pitchFamily="18" charset="0"/>
              </a:rPr>
              <a:t> con </a:t>
            </a:r>
            <a:r>
              <a:rPr lang="en-US" sz="4000" b="1" dirty="0" err="1">
                <a:solidFill>
                  <a:schemeClr val="tx1">
                    <a:lumMod val="95000"/>
                    <a:lumOff val="5000"/>
                  </a:schemeClr>
                </a:solidFill>
                <a:latin typeface="Times New Roman" pitchFamily="18" charset="0"/>
                <a:cs typeface="Times New Roman" pitchFamily="18" charset="0"/>
              </a:rPr>
              <a:t>vật</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nào</a:t>
            </a:r>
            <a:r>
              <a:rPr lang="en-US" sz="4000" b="1" dirty="0">
                <a:solidFill>
                  <a:schemeClr val="tx1">
                    <a:lumMod val="95000"/>
                    <a:lumOff val="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2405325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xit" presetSubtype="16" fill="hold" grpId="1" nodeType="clickEffect">
                                  <p:stCondLst>
                                    <p:cond delay="0"/>
                                  </p:stCondLst>
                                  <p:childTnLst>
                                    <p:animEffect transition="out" filter="box(in)">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0114" name="TextBox 3"/>
          <p:cNvSpPr txBox="1">
            <a:spLocks noChangeArrowheads="1"/>
          </p:cNvSpPr>
          <p:nvPr/>
        </p:nvSpPr>
        <p:spPr bwMode="auto">
          <a:xfrm>
            <a:off x="228600" y="1252539"/>
            <a:ext cx="88392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dirty="0" err="1">
                <a:solidFill>
                  <a:srgbClr val="000000"/>
                </a:solidFill>
                <a:latin typeface="Times New Roman" pitchFamily="18" charset="0"/>
                <a:cs typeface="Times New Roman" pitchFamily="18" charset="0"/>
              </a:rPr>
              <a:t>Cò</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đang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lội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ruộng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bắt</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tép.Cuốc</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thấy</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vậy</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từ</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trong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bụi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rậm</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lần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ra,hỏi</a:t>
            </a:r>
            <a:r>
              <a:rPr lang="en-US" sz="2400" b="1" i="1" dirty="0">
                <a:solidFill>
                  <a:srgbClr val="000000"/>
                </a:solidFill>
                <a:latin typeface="Times New Roman" pitchFamily="18" charset="0"/>
                <a:cs typeface="Times New Roman" pitchFamily="18" charset="0"/>
              </a:rPr>
              <a:t>:</a:t>
            </a:r>
          </a:p>
          <a:p>
            <a:pPr eaLnBrk="1" hangingPunct="1">
              <a:buFontTx/>
              <a:buChar char="-"/>
            </a:pP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Chị</a:t>
            </a:r>
            <a:r>
              <a:rPr lang="en-US" sz="2400" b="1" i="1" dirty="0" smtClean="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bắt</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tép</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vất</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vả</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thế,chẳng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sợ</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bùn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bắn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bẩn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hết</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áo</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trắng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sao</a:t>
            </a:r>
            <a:r>
              <a:rPr lang="en-US" sz="2400" b="1" i="1" dirty="0">
                <a:solidFill>
                  <a:srgbClr val="000000"/>
                </a:solidFill>
                <a:latin typeface="Times New Roman" pitchFamily="18" charset="0"/>
                <a:cs typeface="Times New Roman" pitchFamily="18" charset="0"/>
              </a:rPr>
              <a:t>?</a:t>
            </a:r>
          </a:p>
          <a:p>
            <a:pPr eaLnBrk="1" hangingPunct="1"/>
            <a:r>
              <a:rPr lang="en-US" sz="2400" b="1" i="1" dirty="0" err="1">
                <a:solidFill>
                  <a:srgbClr val="000000"/>
                </a:solidFill>
                <a:latin typeface="Times New Roman" pitchFamily="18" charset="0"/>
                <a:cs typeface="Times New Roman" pitchFamily="18" charset="0"/>
              </a:rPr>
              <a:t>Cò</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vui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vẻ</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trả</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lời</a:t>
            </a:r>
            <a:r>
              <a:rPr lang="en-US" sz="2400" b="1" i="1" dirty="0">
                <a:solidFill>
                  <a:srgbClr val="000000"/>
                </a:solidFill>
                <a:latin typeface="Times New Roman" pitchFamily="18" charset="0"/>
                <a:cs typeface="Times New Roman" pitchFamily="18" charset="0"/>
              </a:rPr>
              <a:t>:</a:t>
            </a:r>
          </a:p>
          <a:p>
            <a:pPr eaLnBrk="1" hangingPunct="1"/>
            <a:r>
              <a:rPr lang="en-US" sz="2400" b="1" i="1" dirty="0" smtClean="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Khi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làm</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việc,ngại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gì</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bẩn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hở</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chị</a:t>
            </a:r>
            <a:r>
              <a:rPr lang="en-US" sz="2400" b="1" i="1" dirty="0">
                <a:solidFill>
                  <a:srgbClr val="000000"/>
                </a:solidFill>
                <a:latin typeface="Times New Roman" pitchFamily="18" charset="0"/>
                <a:cs typeface="Times New Roman" pitchFamily="18" charset="0"/>
              </a:rPr>
              <a:t>?</a:t>
            </a:r>
          </a:p>
          <a:p>
            <a:pPr eaLnBrk="1" hangingPunct="1"/>
            <a:endParaRPr lang="en-US" sz="2400" b="1" i="1" dirty="0">
              <a:solidFill>
                <a:srgbClr val="000000"/>
              </a:solidFill>
              <a:latin typeface="VNI-Times" pitchFamily="2" charset="0"/>
              <a:cs typeface="Times New Roman" pitchFamily="18" charset="0"/>
            </a:endParaRPr>
          </a:p>
        </p:txBody>
      </p:sp>
      <p:sp>
        <p:nvSpPr>
          <p:cNvPr id="90115" name="TextBox 5"/>
          <p:cNvSpPr txBox="1">
            <a:spLocks noChangeArrowheads="1"/>
          </p:cNvSpPr>
          <p:nvPr/>
        </p:nvSpPr>
        <p:spPr bwMode="auto">
          <a:xfrm>
            <a:off x="-93663" y="2700339"/>
            <a:ext cx="914400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Cuốc</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bảo</a:t>
            </a:r>
            <a:r>
              <a:rPr lang="en-US" sz="2400" b="1" i="1" dirty="0">
                <a:solidFill>
                  <a:srgbClr val="000000"/>
                </a:solidFill>
                <a:latin typeface="Times New Roman" pitchFamily="18" charset="0"/>
                <a:cs typeface="Times New Roman" pitchFamily="18" charset="0"/>
              </a:rPr>
              <a:t>:</a:t>
            </a:r>
          </a:p>
          <a:p>
            <a:pPr eaLnBrk="1" hangingPunct="1"/>
            <a:r>
              <a:rPr lang="en-US" sz="2400" b="1" i="1" dirty="0">
                <a:solidFill>
                  <a:srgbClr val="000000"/>
                </a:solidFill>
                <a:latin typeface="Times New Roman" pitchFamily="18" charset="0"/>
                <a:cs typeface="Times New Roman" pitchFamily="18" charset="0"/>
              </a:rPr>
              <a:t>   </a:t>
            </a:r>
            <a:r>
              <a:rPr lang="en-US" sz="2400" b="1" i="1" dirty="0" smtClean="0">
                <a:solidFill>
                  <a:srgbClr val="000000"/>
                </a:solidFill>
                <a:latin typeface="Times New Roman" pitchFamily="18" charset="0"/>
                <a:cs typeface="Times New Roman" pitchFamily="18" charset="0"/>
              </a:rPr>
              <a:t>      </a:t>
            </a:r>
            <a:r>
              <a:rPr lang="en-US" sz="2400" b="1" i="1" dirty="0">
                <a:solidFill>
                  <a:srgbClr val="000000"/>
                </a:solidFill>
                <a:latin typeface="Times New Roman" pitchFamily="18" charset="0"/>
                <a:cs typeface="Times New Roman" pitchFamily="18" charset="0"/>
              </a:rPr>
              <a:t>-</a:t>
            </a:r>
            <a:r>
              <a:rPr lang="en-US" sz="2400" b="1" i="1" dirty="0" err="1">
                <a:solidFill>
                  <a:srgbClr val="000000"/>
                </a:solidFill>
                <a:latin typeface="Times New Roman" pitchFamily="18" charset="0"/>
                <a:cs typeface="Times New Roman" pitchFamily="18" charset="0"/>
              </a:rPr>
              <a:t>Em</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sống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trong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bụi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cây</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dưới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đất,nhìn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lên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trời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xanh,thấy</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các</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anh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chị</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trắng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phau</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phau,đôi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cánh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dập</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dờn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như</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múa,không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nghĩ</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cũng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có</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lúc</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chị</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phải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khó</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nhọc</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thế</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này</a:t>
            </a:r>
            <a:r>
              <a:rPr lang="en-US" sz="2400" b="1" i="1" dirty="0">
                <a:solidFill>
                  <a:srgbClr val="000000"/>
                </a:solidFill>
                <a:latin typeface="Times New Roman" pitchFamily="18" charset="0"/>
                <a:cs typeface="Times New Roman" pitchFamily="18" charset="0"/>
              </a:rPr>
              <a:t>.</a:t>
            </a:r>
          </a:p>
        </p:txBody>
      </p:sp>
      <p:sp>
        <p:nvSpPr>
          <p:cNvPr id="90116" name="Content Placeholder 2"/>
          <p:cNvSpPr txBox="1">
            <a:spLocks/>
          </p:cNvSpPr>
          <p:nvPr/>
        </p:nvSpPr>
        <p:spPr bwMode="auto">
          <a:xfrm>
            <a:off x="-76200" y="4140200"/>
            <a:ext cx="9144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Cò</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trả</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lời</a:t>
            </a:r>
            <a:r>
              <a:rPr lang="en-US" sz="2400" b="1" i="1" dirty="0">
                <a:solidFill>
                  <a:srgbClr val="000000"/>
                </a:solidFill>
                <a:latin typeface="Times New Roman" pitchFamily="18" charset="0"/>
                <a:cs typeface="Times New Roman" pitchFamily="18" charset="0"/>
              </a:rPr>
              <a:t>:</a:t>
            </a:r>
          </a:p>
          <a:p>
            <a:pPr>
              <a:spcBef>
                <a:spcPct val="20000"/>
              </a:spcBef>
            </a:pPr>
            <a:r>
              <a:rPr lang="en-US" sz="2400" b="1" i="1" dirty="0">
                <a:solidFill>
                  <a:srgbClr val="000000"/>
                </a:solidFill>
                <a:latin typeface="Times New Roman" pitchFamily="18" charset="0"/>
                <a:cs typeface="Times New Roman" pitchFamily="18" charset="0"/>
              </a:rPr>
              <a:t>     </a:t>
            </a:r>
            <a:r>
              <a:rPr lang="en-US" sz="2400" b="1" i="1" dirty="0" smtClean="0">
                <a:solidFill>
                  <a:srgbClr val="000000"/>
                </a:solidFill>
                <a:latin typeface="Times New Roman" pitchFamily="18" charset="0"/>
                <a:cs typeface="Times New Roman" pitchFamily="18" charset="0"/>
              </a:rPr>
              <a:t>    </a:t>
            </a:r>
            <a:r>
              <a:rPr lang="en-US" sz="2400" b="1" i="1" dirty="0">
                <a:solidFill>
                  <a:srgbClr val="000000"/>
                </a:solidFill>
                <a:latin typeface="Times New Roman" pitchFamily="18" charset="0"/>
                <a:cs typeface="Times New Roman" pitchFamily="18" charset="0"/>
              </a:rPr>
              <a:t>-</a:t>
            </a:r>
            <a:r>
              <a:rPr lang="en-US" sz="2400" b="1" i="1" dirty="0" err="1">
                <a:solidFill>
                  <a:srgbClr val="000000"/>
                </a:solidFill>
                <a:latin typeface="Times New Roman" pitchFamily="18" charset="0"/>
                <a:cs typeface="Times New Roman" pitchFamily="18" charset="0"/>
              </a:rPr>
              <a:t>Phải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có</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lúc</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vất</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vả</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lội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bùn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mới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có</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khi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được</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thảnh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thơi</a:t>
            </a:r>
            <a:r>
              <a:rPr lang="en-US" sz="2400" b="1" i="1" dirty="0">
                <a:solidFill>
                  <a:srgbClr val="000000"/>
                </a:solidFill>
                <a:latin typeface="Times New Roman" pitchFamily="18" charset="0"/>
                <a:cs typeface="Times New Roman" pitchFamily="18" charset="0"/>
              </a:rPr>
              <a:t> bay </a:t>
            </a:r>
            <a:r>
              <a:rPr lang="en-US" sz="2400" b="1" i="1" dirty="0" err="1">
                <a:solidFill>
                  <a:srgbClr val="000000"/>
                </a:solidFill>
                <a:latin typeface="Times New Roman" pitchFamily="18" charset="0"/>
                <a:cs typeface="Times New Roman" pitchFamily="18" charset="0"/>
              </a:rPr>
              <a:t>lên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trời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cao.Còn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áo</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bẩn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muốn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sạch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thì</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khó</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gì</a:t>
            </a:r>
            <a:r>
              <a:rPr lang="en-US" sz="2400" b="1" i="1" dirty="0">
                <a:solidFill>
                  <a:srgbClr val="000000"/>
                </a:solidFill>
                <a:latin typeface="Times New Roman" pitchFamily="18" charset="0"/>
                <a:cs typeface="Times New Roman" pitchFamily="18" charset="0"/>
              </a:rPr>
              <a:t>!</a:t>
            </a:r>
          </a:p>
          <a:p>
            <a:pPr>
              <a:spcBef>
                <a:spcPct val="20000"/>
              </a:spcBef>
            </a:pPr>
            <a:r>
              <a:rPr lang="en-US" sz="2400" b="1" i="1" dirty="0">
                <a:solidFill>
                  <a:srgbClr val="000000"/>
                </a:solidFill>
                <a:latin typeface="Times New Roman" pitchFamily="18" charset="0"/>
                <a:cs typeface="Times New Roman" pitchFamily="18" charset="0"/>
              </a:rPr>
              <a:t>     </a:t>
            </a:r>
            <a:r>
              <a:rPr lang="en-US" sz="2400" b="1" i="1" dirty="0" smtClean="0">
                <a:solidFill>
                  <a:srgbClr val="000000"/>
                </a:solidFill>
                <a:latin typeface="Times New Roman" pitchFamily="18" charset="0"/>
                <a:cs typeface="Times New Roman" pitchFamily="18" charset="0"/>
              </a:rPr>
              <a:t>     </a:t>
            </a:r>
            <a:r>
              <a:rPr lang="en-US" sz="2400" b="1" i="1" dirty="0" err="1" smtClean="0">
                <a:solidFill>
                  <a:srgbClr val="000000"/>
                </a:solidFill>
                <a:latin typeface="Times New Roman" pitchFamily="18" charset="0"/>
                <a:cs typeface="Times New Roman" pitchFamily="18" charset="0"/>
              </a:rPr>
              <a:t>Kiếm</a:t>
            </a:r>
            <a:r>
              <a:rPr lang="en-US" sz="2400" b="1" i="1" dirty="0" smtClean="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ăn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xong,Cò</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tắm</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rửa,tấm</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áo</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lại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trắng</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tinh,rồi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cất</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cánh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bay,đôi</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cánh</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dập</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dờn</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như</a:t>
            </a:r>
            <a:r>
              <a:rPr lang="en-US" sz="2400" b="1" i="1" dirty="0">
                <a:solidFill>
                  <a:srgbClr val="000000"/>
                </a:solidFill>
                <a:latin typeface="Times New Roman" pitchFamily="18" charset="0"/>
                <a:cs typeface="Times New Roman" pitchFamily="18" charset="0"/>
              </a:rPr>
              <a:t> </a:t>
            </a:r>
            <a:r>
              <a:rPr lang="en-US" sz="2400" b="1" i="1" dirty="0" err="1">
                <a:solidFill>
                  <a:srgbClr val="000000"/>
                </a:solidFill>
                <a:latin typeface="Times New Roman" pitchFamily="18" charset="0"/>
                <a:cs typeface="Times New Roman" pitchFamily="18" charset="0"/>
              </a:rPr>
              <a:t>múa</a:t>
            </a:r>
            <a:r>
              <a:rPr lang="en-US" sz="2400" b="1" i="1" dirty="0">
                <a:solidFill>
                  <a:srgbClr val="000000"/>
                </a:solidFill>
                <a:latin typeface="Times New Roman" pitchFamily="18" charset="0"/>
                <a:cs typeface="Times New Roman" pitchFamily="18" charset="0"/>
              </a:rPr>
              <a:t>.</a:t>
            </a:r>
          </a:p>
          <a:p>
            <a:pPr>
              <a:spcBef>
                <a:spcPct val="20000"/>
              </a:spcBef>
            </a:pPr>
            <a:r>
              <a:rPr lang="en-US" sz="2400" b="1" i="1" dirty="0">
                <a:solidFill>
                  <a:srgbClr val="000000"/>
                </a:solidFill>
                <a:latin typeface="Times New Roman" pitchFamily="18" charset="0"/>
                <a:cs typeface="Times New Roman" pitchFamily="18" charset="0"/>
              </a:rPr>
              <a:t>                                                             </a:t>
            </a:r>
            <a:r>
              <a:rPr lang="en-US" sz="2400" b="1" i="1" dirty="0">
                <a:solidFill>
                  <a:srgbClr val="41631B"/>
                </a:solidFill>
                <a:latin typeface="Times New Roman" pitchFamily="18" charset="0"/>
                <a:cs typeface="Times New Roman" pitchFamily="18" charset="0"/>
              </a:rPr>
              <a:t>Theo </a:t>
            </a:r>
            <a:r>
              <a:rPr lang="en-US" sz="2400" b="1" i="1" dirty="0" err="1">
                <a:solidFill>
                  <a:srgbClr val="41631B"/>
                </a:solidFill>
                <a:latin typeface="Times New Roman" pitchFamily="18" charset="0"/>
                <a:cs typeface="Times New Roman" pitchFamily="18" charset="0"/>
              </a:rPr>
              <a:t>Nguyễn</a:t>
            </a:r>
            <a:r>
              <a:rPr lang="en-US" sz="2400" b="1" i="1" dirty="0">
                <a:solidFill>
                  <a:srgbClr val="41631B"/>
                </a:solidFill>
                <a:latin typeface="Times New Roman" pitchFamily="18" charset="0"/>
                <a:cs typeface="Times New Roman" pitchFamily="18" charset="0"/>
              </a:rPr>
              <a:t> </a:t>
            </a:r>
            <a:r>
              <a:rPr lang="en-US" sz="2400" b="1" i="1" dirty="0" err="1">
                <a:solidFill>
                  <a:srgbClr val="41631B"/>
                </a:solidFill>
                <a:latin typeface="Times New Roman" pitchFamily="18" charset="0"/>
                <a:cs typeface="Times New Roman" pitchFamily="18" charset="0"/>
              </a:rPr>
              <a:t>Đình</a:t>
            </a:r>
            <a:r>
              <a:rPr lang="en-US" sz="2400" b="1" i="1" dirty="0">
                <a:solidFill>
                  <a:srgbClr val="41631B"/>
                </a:solidFill>
                <a:latin typeface="Times New Roman" pitchFamily="18" charset="0"/>
                <a:cs typeface="Times New Roman" pitchFamily="18" charset="0"/>
              </a:rPr>
              <a:t> </a:t>
            </a:r>
            <a:r>
              <a:rPr lang="en-US" sz="2400" b="1" i="1" dirty="0" err="1">
                <a:solidFill>
                  <a:srgbClr val="41631B"/>
                </a:solidFill>
                <a:latin typeface="Times New Roman" pitchFamily="18" charset="0"/>
                <a:cs typeface="Times New Roman" pitchFamily="18" charset="0"/>
              </a:rPr>
              <a:t>Quảng</a:t>
            </a:r>
            <a:endParaRPr lang="en-US" sz="2400" b="1" i="1" dirty="0">
              <a:solidFill>
                <a:srgbClr val="41631B"/>
              </a:solidFill>
              <a:latin typeface="Times New Roman" pitchFamily="18" charset="0"/>
              <a:cs typeface="Times New Roman" pitchFamily="18" charset="0"/>
            </a:endParaRPr>
          </a:p>
        </p:txBody>
      </p:sp>
      <p:sp>
        <p:nvSpPr>
          <p:cNvPr id="90117" name="TextBox 4"/>
          <p:cNvSpPr txBox="1">
            <a:spLocks noChangeArrowheads="1"/>
          </p:cNvSpPr>
          <p:nvPr/>
        </p:nvSpPr>
        <p:spPr bwMode="auto">
          <a:xfrm>
            <a:off x="0" y="0"/>
            <a:ext cx="91440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b="1">
              <a:solidFill>
                <a:srgbClr val="FF0000"/>
              </a:solidFill>
              <a:latin typeface="Times New Roman" pitchFamily="18" charset="0"/>
              <a:cs typeface="Times New Roman" pitchFamily="18" charset="0"/>
            </a:endParaRPr>
          </a:p>
          <a:p>
            <a:pPr algn="ctr"/>
            <a:endParaRPr lang="en-US" sz="1100" b="1">
              <a:solidFill>
                <a:srgbClr val="FF0000"/>
              </a:solidFill>
              <a:latin typeface="Times New Roman" pitchFamily="18" charset="0"/>
              <a:cs typeface="Times New Roman" pitchFamily="18" charset="0"/>
            </a:endParaRPr>
          </a:p>
          <a:p>
            <a:pPr algn="ctr"/>
            <a:endParaRPr lang="en-US" sz="1100" b="1">
              <a:solidFill>
                <a:srgbClr val="FF0000"/>
              </a:solidFill>
              <a:latin typeface="Times New Roman" pitchFamily="18" charset="0"/>
              <a:cs typeface="Times New Roman" pitchFamily="18" charset="0"/>
            </a:endParaRPr>
          </a:p>
          <a:p>
            <a:pPr algn="ctr"/>
            <a:r>
              <a:rPr lang="en-US" sz="3200" b="1">
                <a:solidFill>
                  <a:srgbClr val="FF0000"/>
                </a:solidFill>
                <a:latin typeface="Times New Roman" pitchFamily="18" charset="0"/>
                <a:cs typeface="Times New Roman" pitchFamily="18" charset="0"/>
              </a:rPr>
              <a:t>CÒ VÀ CUỐC</a:t>
            </a:r>
          </a:p>
          <a:p>
            <a:pPr algn="ctr"/>
            <a:endParaRPr lang="en-US" sz="3200" b="1">
              <a:solidFill>
                <a:srgbClr val="FF0000"/>
              </a:solidFill>
              <a:latin typeface="Times New Roman" pitchFamily="18" charset="0"/>
              <a:cs typeface="Times New Roman" pitchFamily="18" charset="0"/>
            </a:endParaRPr>
          </a:p>
        </p:txBody>
      </p:sp>
      <p:pic>
        <p:nvPicPr>
          <p:cNvPr id="9" name="Picture 4" descr="Sach_lat"/>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2" y="1524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5"/>
          <p:cNvSpPr txBox="1">
            <a:spLocks noChangeArrowheads="1"/>
          </p:cNvSpPr>
          <p:nvPr/>
        </p:nvSpPr>
        <p:spPr bwMode="auto">
          <a:xfrm>
            <a:off x="228600" y="685801"/>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solidFill>
                  <a:srgbClr val="0000FF"/>
                </a:solidFill>
                <a:latin typeface="Times New Roman" pitchFamily="18" charset="0"/>
              </a:rPr>
              <a:t>37</a:t>
            </a:r>
          </a:p>
        </p:txBody>
      </p:sp>
    </p:spTree>
    <p:extLst>
      <p:ext uri="{BB962C8B-B14F-4D97-AF65-F5344CB8AC3E}">
        <p14:creationId xmlns:p14="http://schemas.microsoft.com/office/powerpoint/2010/main" xmlns="" val="17492025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507" name="Rectangle 3">
            <a:extLst>
              <a:ext uri="{FF2B5EF4-FFF2-40B4-BE49-F238E27FC236}">
                <a16:creationId xmlns="" xmlns:a16="http://schemas.microsoft.com/office/drawing/2014/main" id="{39C3B0C9-5A0E-4D6D-A8E4-6574BADCB373}"/>
              </a:ext>
            </a:extLst>
          </p:cNvPr>
          <p:cNvSpPr>
            <a:spLocks noGrp="1" noChangeArrowheads="1"/>
          </p:cNvSpPr>
          <p:nvPr>
            <p:ph type="body" idx="1"/>
          </p:nvPr>
        </p:nvSpPr>
        <p:spPr>
          <a:xfrm>
            <a:off x="152400" y="838200"/>
            <a:ext cx="8991600" cy="5292725"/>
          </a:xfrm>
        </p:spPr>
        <p:txBody>
          <a:bodyPr/>
          <a:lstStyle/>
          <a:p>
            <a:pPr>
              <a:buFontTx/>
              <a:buNone/>
            </a:pPr>
            <a:r>
              <a:rPr lang="en-US" altLang="en-US" dirty="0"/>
              <a:t> </a:t>
            </a:r>
            <a:r>
              <a:rPr lang="en-US" altLang="en-US" sz="2400" dirty="0" smtClean="0"/>
              <a:t> </a:t>
            </a:r>
            <a:r>
              <a:rPr lang="en-US" altLang="en-US" sz="4800" u="sng" dirty="0" err="1">
                <a:solidFill>
                  <a:srgbClr val="FF0000"/>
                </a:solidFill>
                <a:latin typeface="Times New Roman" pitchFamily="18" charset="0"/>
                <a:cs typeface="Times New Roman" pitchFamily="18" charset="0"/>
              </a:rPr>
              <a:t>Giọng</a:t>
            </a:r>
            <a:r>
              <a:rPr lang="en-US" altLang="en-US" sz="4800" u="sng" dirty="0">
                <a:solidFill>
                  <a:srgbClr val="FF0000"/>
                </a:solidFill>
                <a:latin typeface="Times New Roman" pitchFamily="18" charset="0"/>
                <a:cs typeface="Times New Roman" pitchFamily="18" charset="0"/>
              </a:rPr>
              <a:t> </a:t>
            </a:r>
            <a:r>
              <a:rPr lang="en-US" altLang="en-US" sz="4800" u="sng" dirty="0" err="1">
                <a:solidFill>
                  <a:srgbClr val="FF0000"/>
                </a:solidFill>
                <a:latin typeface="Times New Roman" pitchFamily="18" charset="0"/>
                <a:cs typeface="Times New Roman" pitchFamily="18" charset="0"/>
              </a:rPr>
              <a:t>đọc</a:t>
            </a:r>
            <a:r>
              <a:rPr lang="en-US" altLang="en-US" sz="4800" u="sng" dirty="0">
                <a:solidFill>
                  <a:srgbClr val="FF0000"/>
                </a:solidFill>
                <a:latin typeface="Times New Roman" pitchFamily="18" charset="0"/>
                <a:cs typeface="Times New Roman" pitchFamily="18" charset="0"/>
              </a:rPr>
              <a:t> </a:t>
            </a:r>
            <a:r>
              <a:rPr lang="en-US" altLang="en-US" sz="4800" u="sng" dirty="0" err="1">
                <a:solidFill>
                  <a:srgbClr val="FF0000"/>
                </a:solidFill>
                <a:latin typeface="Times New Roman" pitchFamily="18" charset="0"/>
                <a:cs typeface="Times New Roman" pitchFamily="18" charset="0"/>
              </a:rPr>
              <a:t>toàn</a:t>
            </a:r>
            <a:r>
              <a:rPr lang="en-US" altLang="en-US" sz="4800" u="sng" dirty="0">
                <a:solidFill>
                  <a:srgbClr val="FF0000"/>
                </a:solidFill>
                <a:latin typeface="Times New Roman" pitchFamily="18" charset="0"/>
                <a:cs typeface="Times New Roman" pitchFamily="18" charset="0"/>
              </a:rPr>
              <a:t> </a:t>
            </a:r>
            <a:r>
              <a:rPr lang="en-US" altLang="en-US" sz="4800" u="sng" dirty="0" err="1">
                <a:solidFill>
                  <a:srgbClr val="FF0000"/>
                </a:solidFill>
                <a:latin typeface="Times New Roman" pitchFamily="18" charset="0"/>
                <a:cs typeface="Times New Roman" pitchFamily="18" charset="0"/>
              </a:rPr>
              <a:t>bài</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vui</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nhẹ</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nhàng</a:t>
            </a:r>
            <a:endParaRPr lang="en-US" altLang="en-US" sz="4800" dirty="0">
              <a:solidFill>
                <a:srgbClr val="FF0000"/>
              </a:solidFill>
              <a:latin typeface="Times New Roman" pitchFamily="18" charset="0"/>
              <a:cs typeface="Times New Roman" pitchFamily="18" charset="0"/>
            </a:endParaRPr>
          </a:p>
          <a:p>
            <a:pPr>
              <a:buFontTx/>
              <a:buChar char="-"/>
            </a:pPr>
            <a:r>
              <a:rPr lang="en-US" altLang="en-US" sz="4800" dirty="0" err="1">
                <a:solidFill>
                  <a:schemeClr val="tx1">
                    <a:lumMod val="95000"/>
                    <a:lumOff val="5000"/>
                  </a:schemeClr>
                </a:solidFill>
                <a:latin typeface="Times New Roman" pitchFamily="18" charset="0"/>
                <a:cs typeface="Times New Roman" pitchFamily="18" charset="0"/>
              </a:rPr>
              <a:t>Giọng</a:t>
            </a:r>
            <a:r>
              <a:rPr lang="en-US" altLang="en-US" sz="4800" dirty="0">
                <a:solidFill>
                  <a:schemeClr val="tx1">
                    <a:lumMod val="95000"/>
                    <a:lumOff val="5000"/>
                  </a:schemeClr>
                </a:solidFill>
                <a:latin typeface="Times New Roman" pitchFamily="18" charset="0"/>
                <a:cs typeface="Times New Roman" pitchFamily="18" charset="0"/>
              </a:rPr>
              <a:t> </a:t>
            </a:r>
            <a:r>
              <a:rPr lang="en-US" altLang="en-US" sz="4800" dirty="0" err="1">
                <a:solidFill>
                  <a:schemeClr val="tx1">
                    <a:lumMod val="95000"/>
                    <a:lumOff val="5000"/>
                  </a:schemeClr>
                </a:solidFill>
                <a:latin typeface="Times New Roman" pitchFamily="18" charset="0"/>
                <a:cs typeface="Times New Roman" pitchFamily="18" charset="0"/>
              </a:rPr>
              <a:t>Cuốc</a:t>
            </a:r>
            <a:r>
              <a:rPr lang="en-US" altLang="en-US" sz="4800" dirty="0">
                <a:solidFill>
                  <a:schemeClr val="tx1">
                    <a:lumMod val="95000"/>
                    <a:lumOff val="5000"/>
                  </a:schemeClr>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ngạc</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nhiên</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ngây</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thơ</a:t>
            </a:r>
            <a:r>
              <a:rPr lang="en-US" altLang="en-US" sz="4800" dirty="0">
                <a:solidFill>
                  <a:srgbClr val="FF0000"/>
                </a:solidFill>
                <a:latin typeface="Times New Roman" pitchFamily="18" charset="0"/>
                <a:cs typeface="Times New Roman" pitchFamily="18" charset="0"/>
              </a:rPr>
              <a:t>.</a:t>
            </a:r>
          </a:p>
          <a:p>
            <a:pPr>
              <a:buFontTx/>
              <a:buNone/>
            </a:pPr>
            <a:r>
              <a:rPr lang="en-US" altLang="en-US" sz="4800" dirty="0">
                <a:solidFill>
                  <a:schemeClr val="tx1">
                    <a:lumMod val="95000"/>
                    <a:lumOff val="5000"/>
                  </a:schemeClr>
                </a:solidFill>
                <a:latin typeface="Times New Roman" pitchFamily="18" charset="0"/>
                <a:cs typeface="Times New Roman" pitchFamily="18" charset="0"/>
              </a:rPr>
              <a:t>- </a:t>
            </a:r>
            <a:r>
              <a:rPr lang="en-US" altLang="en-US" sz="4800" dirty="0" err="1">
                <a:solidFill>
                  <a:schemeClr val="tx1">
                    <a:lumMod val="95000"/>
                    <a:lumOff val="5000"/>
                  </a:schemeClr>
                </a:solidFill>
                <a:latin typeface="Times New Roman" pitchFamily="18" charset="0"/>
                <a:cs typeface="Times New Roman" pitchFamily="18" charset="0"/>
              </a:rPr>
              <a:t>Giọng</a:t>
            </a:r>
            <a:r>
              <a:rPr lang="en-US" altLang="en-US" sz="4800" dirty="0">
                <a:solidFill>
                  <a:schemeClr val="tx1">
                    <a:lumMod val="95000"/>
                    <a:lumOff val="5000"/>
                  </a:schemeClr>
                </a:solidFill>
                <a:latin typeface="Times New Roman" pitchFamily="18" charset="0"/>
                <a:cs typeface="Times New Roman" pitchFamily="18" charset="0"/>
              </a:rPr>
              <a:t> </a:t>
            </a:r>
            <a:r>
              <a:rPr lang="en-US" altLang="en-US" sz="4800" dirty="0" err="1">
                <a:solidFill>
                  <a:schemeClr val="tx1">
                    <a:lumMod val="95000"/>
                    <a:lumOff val="5000"/>
                  </a:schemeClr>
                </a:solidFill>
                <a:latin typeface="Times New Roman" pitchFamily="18" charset="0"/>
                <a:cs typeface="Times New Roman" pitchFamily="18" charset="0"/>
              </a:rPr>
              <a:t>Cò</a:t>
            </a:r>
            <a:r>
              <a:rPr lang="en-US" altLang="en-US" sz="4800" dirty="0">
                <a:solidFill>
                  <a:schemeClr val="tx1">
                    <a:lumMod val="95000"/>
                    <a:lumOff val="5000"/>
                  </a:schemeClr>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dịu</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dàng</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vui</a:t>
            </a:r>
            <a:r>
              <a:rPr lang="en-US" altLang="en-US" sz="4800" dirty="0">
                <a:solidFill>
                  <a:srgbClr val="FF0000"/>
                </a:solidFill>
                <a:latin typeface="Times New Roman" pitchFamily="18" charset="0"/>
                <a:cs typeface="Times New Roman" pitchFamily="18" charset="0"/>
              </a:rPr>
              <a:t> </a:t>
            </a:r>
            <a:r>
              <a:rPr lang="en-US" altLang="en-US" sz="4800" dirty="0" err="1">
                <a:solidFill>
                  <a:srgbClr val="FF0000"/>
                </a:solidFill>
                <a:latin typeface="Times New Roman" pitchFamily="18" charset="0"/>
                <a:cs typeface="Times New Roman" pitchFamily="18" charset="0"/>
              </a:rPr>
              <a:t>vẻ</a:t>
            </a:r>
            <a:r>
              <a:rPr lang="en-US" altLang="en-US" sz="4800" dirty="0">
                <a:solidFill>
                  <a:srgbClr val="FF0000"/>
                </a:solidFill>
                <a:latin typeface="Times New Roman" pitchFamily="18" charset="0"/>
                <a:cs typeface="Times New Roman" pitchFamily="18" charset="0"/>
              </a:rPr>
              <a:t>.</a:t>
            </a:r>
          </a:p>
          <a:p>
            <a:pPr>
              <a:buFontTx/>
              <a:buNone/>
            </a:pPr>
            <a:endParaRPr lang="en-US" altLang="en-US"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81630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125" name="Text Box 10"/>
          <p:cNvSpPr txBox="1">
            <a:spLocks noChangeArrowheads="1"/>
          </p:cNvSpPr>
          <p:nvPr/>
        </p:nvSpPr>
        <p:spPr bwMode="auto">
          <a:xfrm>
            <a:off x="223984" y="582197"/>
            <a:ext cx="5414816" cy="1461939"/>
          </a:xfrm>
          <a:prstGeom prst="rect">
            <a:avLst/>
          </a:prstGeom>
          <a:noFill/>
          <a:ln w="9525" algn="ctr">
            <a:noFill/>
            <a:miter lim="800000"/>
            <a:headEnd/>
            <a:tailEnd/>
          </a:ln>
        </p:spPr>
        <p:txBody>
          <a:bodyPr wrap="square">
            <a:spAutoFit/>
          </a:bodyPr>
          <a:lstStyle/>
          <a:p>
            <a:pPr>
              <a:spcBef>
                <a:spcPts val="600"/>
              </a:spcBef>
            </a:pPr>
            <a:r>
              <a:rPr lang="en-US" sz="4000" b="1" smtClean="0"/>
              <a:t>2. Luyện đọc:       </a:t>
            </a:r>
            <a:endParaRPr lang="en-US" sz="4000" b="1"/>
          </a:p>
          <a:p>
            <a:pPr>
              <a:spcBef>
                <a:spcPts val="600"/>
              </a:spcBef>
            </a:pPr>
            <a:r>
              <a:rPr lang="en-US" sz="4000" b="1" smtClean="0">
                <a:latin typeface="Times New Roman" pitchFamily="18" charset="0"/>
                <a:cs typeface="Times New Roman" pitchFamily="18" charset="0"/>
              </a:rPr>
              <a:t>Luyện </a:t>
            </a:r>
            <a:r>
              <a:rPr lang="en-US" sz="4000" b="1" dirty="0" err="1">
                <a:latin typeface="Times New Roman" pitchFamily="18" charset="0"/>
                <a:cs typeface="Times New Roman" pitchFamily="18" charset="0"/>
              </a:rPr>
              <a:t>đọc</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từ</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khó</a:t>
            </a:r>
            <a:r>
              <a:rPr lang="en-US" sz="44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47" name="TextBox 46"/>
          <p:cNvSpPr txBox="1">
            <a:spLocks noChangeArrowheads="1"/>
          </p:cNvSpPr>
          <p:nvPr/>
        </p:nvSpPr>
        <p:spPr bwMode="auto">
          <a:xfrm>
            <a:off x="728662" y="3106671"/>
            <a:ext cx="3048000" cy="584775"/>
          </a:xfrm>
          <a:prstGeom prst="rect">
            <a:avLst/>
          </a:prstGeom>
          <a:noFill/>
          <a:ln w="9525">
            <a:noFill/>
            <a:miter lim="800000"/>
            <a:headEnd/>
            <a:tailEnd/>
          </a:ln>
        </p:spPr>
        <p:txBody>
          <a:bodyPr>
            <a:spAutoFit/>
          </a:bodyPr>
          <a:lstStyle/>
          <a:p>
            <a:endParaRPr lang="vi-VN" sz="3200" b="1" dirty="0">
              <a:solidFill>
                <a:srgbClr val="002060"/>
              </a:solidFill>
              <a:latin typeface="HP001 4 hàng" panose="020B0603050302020204" pitchFamily="34" charset="0"/>
              <a:cs typeface="Times New Roman" pitchFamily="18" charset="0"/>
            </a:endParaRPr>
          </a:p>
        </p:txBody>
      </p:sp>
      <p:sp>
        <p:nvSpPr>
          <p:cNvPr id="48" name="TextBox 47"/>
          <p:cNvSpPr txBox="1">
            <a:spLocks noChangeArrowheads="1"/>
          </p:cNvSpPr>
          <p:nvPr/>
        </p:nvSpPr>
        <p:spPr bwMode="auto">
          <a:xfrm>
            <a:off x="657356" y="3670953"/>
            <a:ext cx="2709861" cy="584775"/>
          </a:xfrm>
          <a:prstGeom prst="rect">
            <a:avLst/>
          </a:prstGeom>
          <a:noFill/>
          <a:ln w="9525">
            <a:noFill/>
            <a:miter lim="800000"/>
            <a:headEnd/>
            <a:tailEnd/>
          </a:ln>
        </p:spPr>
        <p:txBody>
          <a:bodyPr wrap="square">
            <a:spAutoFit/>
          </a:bodyPr>
          <a:lstStyle/>
          <a:p>
            <a:endParaRPr lang="vi-VN" sz="3200" b="1" dirty="0">
              <a:solidFill>
                <a:srgbClr val="002060"/>
              </a:solidFill>
              <a:latin typeface="HP001 4 hàng" panose="020B0603050302020204" pitchFamily="34" charset="0"/>
              <a:cs typeface="Times New Roman" pitchFamily="18" charset="0"/>
            </a:endParaRPr>
          </a:p>
        </p:txBody>
      </p:sp>
      <p:sp>
        <p:nvSpPr>
          <p:cNvPr id="49" name="TextBox 48"/>
          <p:cNvSpPr txBox="1">
            <a:spLocks noChangeArrowheads="1"/>
          </p:cNvSpPr>
          <p:nvPr/>
        </p:nvSpPr>
        <p:spPr bwMode="auto">
          <a:xfrm>
            <a:off x="572501" y="2952867"/>
            <a:ext cx="4151899" cy="707886"/>
          </a:xfrm>
          <a:prstGeom prst="rect">
            <a:avLst/>
          </a:prstGeom>
          <a:noFill/>
          <a:ln w="9525">
            <a:noFill/>
            <a:miter lim="800000"/>
            <a:headEnd/>
            <a:tailEnd/>
          </a:ln>
        </p:spPr>
        <p:txBody>
          <a:bodyPr wrap="square">
            <a:spAutoFit/>
          </a:bodyPr>
          <a:lstStyle/>
          <a:p>
            <a:r>
              <a:rPr lang="en-US" sz="4000" smtClean="0">
                <a:solidFill>
                  <a:schemeClr val="tx1">
                    <a:lumMod val="95000"/>
                    <a:lumOff val="5000"/>
                  </a:schemeClr>
                </a:solidFill>
                <a:latin typeface="Times New Roman" pitchFamily="18" charset="0"/>
                <a:cs typeface="Times New Roman" pitchFamily="18" charset="0"/>
              </a:rPr>
              <a:t>dập </a:t>
            </a:r>
            <a:r>
              <a:rPr lang="en-US" sz="4000" dirty="0" err="1" smtClean="0">
                <a:solidFill>
                  <a:schemeClr val="tx1">
                    <a:lumMod val="95000"/>
                    <a:lumOff val="5000"/>
                  </a:schemeClr>
                </a:solidFill>
                <a:latin typeface="Times New Roman" pitchFamily="18" charset="0"/>
                <a:cs typeface="Times New Roman" pitchFamily="18" charset="0"/>
              </a:rPr>
              <a:t>dờn</a:t>
            </a:r>
            <a:endParaRPr lang="vi-VN" sz="4000" dirty="0">
              <a:solidFill>
                <a:schemeClr val="tx1">
                  <a:lumMod val="95000"/>
                  <a:lumOff val="5000"/>
                </a:schemeClr>
              </a:solidFill>
              <a:latin typeface="Times New Roman" pitchFamily="18" charset="0"/>
              <a:cs typeface="Times New Roman" pitchFamily="18" charset="0"/>
            </a:endParaRPr>
          </a:p>
        </p:txBody>
      </p:sp>
      <p:sp>
        <p:nvSpPr>
          <p:cNvPr id="31" name="Rectangle 30">
            <a:extLst>
              <a:ext uri="{FF2B5EF4-FFF2-40B4-BE49-F238E27FC236}">
                <a16:creationId xmlns="" xmlns:a16="http://schemas.microsoft.com/office/drawing/2014/main" id="{5DC7B951-1B53-4E22-9DE7-00975CA4E8B7}"/>
              </a:ext>
            </a:extLst>
          </p:cNvPr>
          <p:cNvSpPr/>
          <p:nvPr/>
        </p:nvSpPr>
        <p:spPr>
          <a:xfrm>
            <a:off x="2476500" y="197477"/>
            <a:ext cx="4495800" cy="769441"/>
          </a:xfrm>
          <a:prstGeom prst="rect">
            <a:avLst/>
          </a:prstGeom>
        </p:spPr>
        <p:txBody>
          <a:bodyPr wrap="square">
            <a:spAutoFit/>
          </a:bodyPr>
          <a:lstStyle/>
          <a:p>
            <a:pPr algn="ctr"/>
            <a:r>
              <a:rPr lang="vi-VN" sz="4400" b="1" dirty="0">
                <a:solidFill>
                  <a:srgbClr val="7030A0"/>
                </a:solidFill>
                <a:latin typeface="HP001 4 hàng" panose="020B0603050302020204" pitchFamily="34" charset="0"/>
              </a:rPr>
              <a:t> </a:t>
            </a:r>
            <a:endParaRPr lang="en-US" sz="4400" dirty="0"/>
          </a:p>
        </p:txBody>
      </p:sp>
      <p:sp>
        <p:nvSpPr>
          <p:cNvPr id="32" name="Text Box 12">
            <a:extLst>
              <a:ext uri="{FF2B5EF4-FFF2-40B4-BE49-F238E27FC236}">
                <a16:creationId xmlns="" xmlns:a16="http://schemas.microsoft.com/office/drawing/2014/main" id="{C40C7C5C-64FC-4356-8345-001F00EC569F}"/>
              </a:ext>
            </a:extLst>
          </p:cNvPr>
          <p:cNvSpPr txBox="1">
            <a:spLocks noChangeArrowheads="1"/>
          </p:cNvSpPr>
          <p:nvPr/>
        </p:nvSpPr>
        <p:spPr bwMode="auto">
          <a:xfrm>
            <a:off x="5362575" y="1397655"/>
            <a:ext cx="4057650" cy="523220"/>
          </a:xfrm>
          <a:prstGeom prst="rect">
            <a:avLst/>
          </a:prstGeom>
          <a:noFill/>
          <a:ln w="9525" algn="ctr">
            <a:noFill/>
            <a:miter lim="800000"/>
            <a:headEnd/>
            <a:tailEnd/>
          </a:ln>
        </p:spPr>
        <p:txBody>
          <a:bodyPr wrap="square">
            <a:spAutoFit/>
          </a:bodyPr>
          <a:lstStyle/>
          <a:p>
            <a:pPr>
              <a:spcBef>
                <a:spcPct val="50000"/>
              </a:spcBef>
            </a:pPr>
            <a:endParaRPr lang="en-US" sz="2800" b="1" dirty="0">
              <a:solidFill>
                <a:srgbClr val="7030A0"/>
              </a:solidFill>
              <a:latin typeface="HP001 4 hàng" panose="020B0603050302020204" pitchFamily="34" charset="0"/>
            </a:endParaRPr>
          </a:p>
        </p:txBody>
      </p:sp>
      <p:sp>
        <p:nvSpPr>
          <p:cNvPr id="2" name="TextBox 1">
            <a:extLst>
              <a:ext uri="{FF2B5EF4-FFF2-40B4-BE49-F238E27FC236}">
                <a16:creationId xmlns="" xmlns:a16="http://schemas.microsoft.com/office/drawing/2014/main" id="{6DEA94C1-725D-43BF-BEC5-738F7A3CEC2F}"/>
              </a:ext>
            </a:extLst>
          </p:cNvPr>
          <p:cNvSpPr txBox="1"/>
          <p:nvPr/>
        </p:nvSpPr>
        <p:spPr>
          <a:xfrm>
            <a:off x="596430" y="2112278"/>
            <a:ext cx="4104040" cy="707886"/>
          </a:xfrm>
          <a:prstGeom prst="rect">
            <a:avLst/>
          </a:prstGeom>
          <a:noFill/>
        </p:spPr>
        <p:txBody>
          <a:bodyPr wrap="square" rtlCol="0">
            <a:spAutoFit/>
          </a:bodyPr>
          <a:lstStyle/>
          <a:p>
            <a:r>
              <a:rPr lang="vi-VN" sz="4000">
                <a:solidFill>
                  <a:schemeClr val="tx1">
                    <a:lumMod val="95000"/>
                    <a:lumOff val="5000"/>
                  </a:schemeClr>
                </a:solidFill>
                <a:latin typeface="+mj-lt"/>
              </a:rPr>
              <a:t>lội </a:t>
            </a:r>
            <a:r>
              <a:rPr lang="vi-VN" sz="4000" smtClean="0">
                <a:solidFill>
                  <a:schemeClr val="tx1">
                    <a:lumMod val="95000"/>
                    <a:lumOff val="5000"/>
                  </a:schemeClr>
                </a:solidFill>
                <a:latin typeface="+mj-lt"/>
              </a:rPr>
              <a:t>ruộng</a:t>
            </a:r>
            <a:endParaRPr lang="en-US" sz="4000" dirty="0">
              <a:solidFill>
                <a:schemeClr val="tx1">
                  <a:lumMod val="95000"/>
                  <a:lumOff val="5000"/>
                </a:schemeClr>
              </a:solidFill>
              <a:latin typeface="+mj-lt"/>
            </a:endParaRPr>
          </a:p>
        </p:txBody>
      </p:sp>
    </p:spTree>
    <p:extLst>
      <p:ext uri="{BB962C8B-B14F-4D97-AF65-F5344CB8AC3E}">
        <p14:creationId xmlns:p14="http://schemas.microsoft.com/office/powerpoint/2010/main" xmlns="" val="17765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47"/>
                                        </p:tgtEl>
                                        <p:attrNameLst>
                                          <p:attrName>style.visibility</p:attrName>
                                        </p:attrNameLst>
                                      </p:cBhvr>
                                      <p:to>
                                        <p:strVal val="visible"/>
                                      </p:to>
                                    </p:set>
                                    <p:animEffect transition="in" filter="checkerboard(across)">
                                      <p:cBhvr>
                                        <p:cTn id="12" dur="500"/>
                                        <p:tgtEl>
                                          <p:spTgt spid="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48"/>
                                        </p:tgtEl>
                                        <p:attrNameLst>
                                          <p:attrName>style.visibility</p:attrName>
                                        </p:attrNameLst>
                                      </p:cBhvr>
                                      <p:to>
                                        <p:strVal val="visible"/>
                                      </p:to>
                                    </p:set>
                                    <p:animEffect transition="in" filter="checkerboard(across)">
                                      <p:cBhvr>
                                        <p:cTn id="17" dur="500"/>
                                        <p:tgtEl>
                                          <p:spTgt spid="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checkerboard(across)">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81447CF-6CBF-47E2-9718-9E2FA2BFDF47}"/>
              </a:ext>
            </a:extLst>
          </p:cNvPr>
          <p:cNvSpPr txBox="1"/>
          <p:nvPr/>
        </p:nvSpPr>
        <p:spPr>
          <a:xfrm>
            <a:off x="762000" y="228601"/>
            <a:ext cx="5715000" cy="769441"/>
          </a:xfrm>
          <a:prstGeom prst="rect">
            <a:avLst/>
          </a:prstGeom>
          <a:noFill/>
        </p:spPr>
        <p:txBody>
          <a:bodyPr wrap="square" rtlCol="0">
            <a:spAutoFit/>
          </a:bodyPr>
          <a:lstStyle/>
          <a:p>
            <a:r>
              <a:rPr lang="en-US" sz="4400" b="1" dirty="0">
                <a:solidFill>
                  <a:srgbClr val="002060"/>
                </a:solidFill>
                <a:latin typeface="Times New Roman" panose="02020603050405020304" pitchFamily="18" charset="0"/>
                <a:cs typeface="Times New Roman" panose="02020603050405020304" pitchFamily="18" charset="0"/>
              </a:rPr>
              <a:t>Chia </a:t>
            </a:r>
            <a:r>
              <a:rPr lang="en-US" sz="4400" b="1" dirty="0" err="1">
                <a:solidFill>
                  <a:srgbClr val="002060"/>
                </a:solidFill>
                <a:latin typeface="Times New Roman" panose="02020603050405020304" pitchFamily="18" charset="0"/>
                <a:cs typeface="Times New Roman" panose="02020603050405020304" pitchFamily="18" charset="0"/>
              </a:rPr>
              <a:t>đoạn</a:t>
            </a:r>
            <a:r>
              <a:rPr lang="en-US" sz="4400" b="1" dirty="0">
                <a:solidFill>
                  <a:srgbClr val="002060"/>
                </a:solidFill>
                <a:latin typeface="Times New Roman" panose="02020603050405020304" pitchFamily="18" charset="0"/>
                <a:cs typeface="Times New Roman" panose="02020603050405020304" pitchFamily="18" charset="0"/>
              </a:rPr>
              <a:t>: 2 </a:t>
            </a:r>
            <a:r>
              <a:rPr lang="en-US" sz="4400" b="1" dirty="0" err="1">
                <a:solidFill>
                  <a:srgbClr val="002060"/>
                </a:solidFill>
                <a:latin typeface="Times New Roman" panose="02020603050405020304" pitchFamily="18" charset="0"/>
                <a:cs typeface="Times New Roman" panose="02020603050405020304" pitchFamily="18" charset="0"/>
              </a:rPr>
              <a:t>đoạn</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89645C55-4600-438A-89BB-0C202BC2C85B}"/>
              </a:ext>
            </a:extLst>
          </p:cNvPr>
          <p:cNvSpPr txBox="1"/>
          <p:nvPr/>
        </p:nvSpPr>
        <p:spPr>
          <a:xfrm>
            <a:off x="76200" y="1524000"/>
            <a:ext cx="8991600" cy="1569660"/>
          </a:xfrm>
          <a:prstGeom prst="rect">
            <a:avLst/>
          </a:prstGeom>
          <a:noFill/>
        </p:spPr>
        <p:txBody>
          <a:bodyPr wrap="square" rtlCol="0">
            <a:spAutoFit/>
          </a:bodyPr>
          <a:lstStyle/>
          <a:p>
            <a:r>
              <a:rPr lang="en-US" sz="4800" b="1" dirty="0" err="1">
                <a:solidFill>
                  <a:srgbClr val="FF0000"/>
                </a:solidFill>
                <a:latin typeface="Times New Roman" panose="02020603050405020304" pitchFamily="18" charset="0"/>
                <a:cs typeface="Times New Roman" panose="02020603050405020304" pitchFamily="18" charset="0"/>
              </a:rPr>
              <a:t>Đoạn</a:t>
            </a:r>
            <a:r>
              <a:rPr lang="en-US" sz="48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đầu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bẩn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hở</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chị</a:t>
            </a:r>
            <a:r>
              <a:rPr lang="en-US" sz="4000" b="1" dirty="0">
                <a:solidFill>
                  <a:srgbClr val="FF0000"/>
                </a:solidFill>
                <a:latin typeface="Times New Roman" panose="02020603050405020304" pitchFamily="18" charset="0"/>
                <a:cs typeface="Times New Roman" panose="02020603050405020304" pitchFamily="18" charset="0"/>
              </a:rPr>
              <a:t>?</a:t>
            </a:r>
          </a:p>
          <a:p>
            <a:r>
              <a:rPr lang="en-US" sz="4800" b="1" dirty="0" err="1">
                <a:solidFill>
                  <a:srgbClr val="FF0000"/>
                </a:solidFill>
                <a:latin typeface="Times New Roman" panose="02020603050405020304" pitchFamily="18" charset="0"/>
                <a:cs typeface="Times New Roman" panose="02020603050405020304" pitchFamily="18" charset="0"/>
              </a:rPr>
              <a:t>Đoạn</a:t>
            </a:r>
            <a:r>
              <a:rPr lang="en-US" sz="4800" b="1" dirty="0">
                <a:solidFill>
                  <a:srgbClr val="FF0000"/>
                </a:solidFill>
                <a:latin typeface="Times New Roman" panose="02020603050405020304" pitchFamily="18" charset="0"/>
                <a:cs typeface="Times New Roman" panose="02020603050405020304" pitchFamily="18" charset="0"/>
              </a:rPr>
              <a:t> 2: </a:t>
            </a:r>
            <a:r>
              <a:rPr lang="en-US" sz="4400" b="1" dirty="0" err="1">
                <a:solidFill>
                  <a:srgbClr val="FF0000"/>
                </a:solidFill>
                <a:latin typeface="Times New Roman" panose="02020603050405020304" pitchFamily="18" charset="0"/>
                <a:cs typeface="Times New Roman" panose="02020603050405020304" pitchFamily="18" charset="0"/>
              </a:rPr>
              <a:t>Phần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còn</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lại</a:t>
            </a:r>
            <a:r>
              <a:rPr lang="en-US" sz="4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31378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latin typeface="Times New Roman" pitchFamily="18" charset="0"/>
                <a:cs typeface="Times New Roman" pitchFamily="18" charset="0"/>
              </a:rPr>
              <a:t>Luyện</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đọc</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câu</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dài</a:t>
            </a:r>
            <a:r>
              <a:rPr lang="en-US"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
        <p:nvSpPr>
          <p:cNvPr id="3" name="TextBox 2"/>
          <p:cNvSpPr txBox="1"/>
          <p:nvPr/>
        </p:nvSpPr>
        <p:spPr>
          <a:xfrm>
            <a:off x="0" y="1366898"/>
            <a:ext cx="9144000" cy="2308324"/>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bụi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đất</a:t>
            </a:r>
            <a:r>
              <a:rPr lang="en-US" sz="3600" dirty="0" smtClean="0">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nhìn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xanh</a:t>
            </a:r>
            <a:r>
              <a:rPr lang="en-US" sz="3600" dirty="0" smtClean="0">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thấy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chị</a:t>
            </a:r>
            <a:r>
              <a:rPr lang="en-US" sz="3600" dirty="0" smtClean="0">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trắng</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phau</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phau</a:t>
            </a:r>
            <a:r>
              <a:rPr lang="en-US" sz="3600" dirty="0" smtClean="0">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cánh</a:t>
            </a:r>
            <a:r>
              <a:rPr lang="en-US" sz="3600" dirty="0" smtClean="0">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dập</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dờn</a:t>
            </a:r>
            <a:r>
              <a:rPr lang="en-US" sz="3600" u="sng" dirty="0" smtClean="0">
                <a:solidFill>
                  <a:srgbClr val="FF0000"/>
                </a:solidFill>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múa</a:t>
            </a:r>
            <a:r>
              <a:rPr lang="en-US" sz="3600" dirty="0" smtClean="0">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nghĩ</a:t>
            </a:r>
            <a:r>
              <a:rPr lang="en-US" sz="3600"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lúc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khó</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nhọc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TextBox 3"/>
          <p:cNvSpPr txBox="1"/>
          <p:nvPr/>
        </p:nvSpPr>
        <p:spPr>
          <a:xfrm>
            <a:off x="0" y="3810000"/>
            <a:ext cx="9144000" cy="1754326"/>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lúc</a:t>
            </a:r>
            <a:r>
              <a:rPr lang="en-US" sz="3600" dirty="0" smtClean="0">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vất</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vả</a:t>
            </a:r>
            <a:r>
              <a:rPr lang="en-US" sz="3600" u="sng" dirty="0" smtClean="0">
                <a:solidFill>
                  <a:srgbClr val="FF0000"/>
                </a:solidFill>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bùn</a:t>
            </a:r>
            <a:r>
              <a:rPr lang="en-US" sz="3600" b="1" dirty="0" smtClean="0">
                <a:solidFill>
                  <a:srgbClr val="FF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thảnh</a:t>
            </a:r>
            <a:r>
              <a:rPr lang="en-US" sz="3600" u="sng"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thơi</a:t>
            </a:r>
            <a:r>
              <a:rPr lang="en-US" sz="3600" u="sng" dirty="0" smtClean="0">
                <a:solidFill>
                  <a:srgbClr val="FF0000"/>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bay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cao</a:t>
            </a:r>
            <a:r>
              <a:rPr lang="en-US" sz="3600" dirty="0" smtClean="0">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muốn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171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1"/>
            <a:ext cx="9296400" cy="7048083"/>
          </a:xfrm>
          <a:prstGeom prst="rect">
            <a:avLst/>
          </a:prstGeom>
          <a:noFill/>
        </p:spPr>
        <p:txBody>
          <a:bodyPr wrap="square" rtlCol="0">
            <a:spAutoFit/>
          </a:bodyPr>
          <a:lstStyle/>
          <a:p>
            <a:pPr algn="ctr"/>
            <a:r>
              <a:rPr lang="en-US" sz="3200" dirty="0" err="1">
                <a:solidFill>
                  <a:srgbClr val="FF0000"/>
                </a:solidFill>
                <a:latin typeface="Times New Roman" pitchFamily="18" charset="0"/>
                <a:cs typeface="Times New Roman" pitchFamily="18" charset="0"/>
              </a:rPr>
              <a:t>Cò</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Cuốc</a:t>
            </a:r>
            <a:endParaRPr lang="en-US" sz="3200" dirty="0">
              <a:solidFill>
                <a:srgbClr val="FF0000"/>
              </a:solidFill>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bùn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dờn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múa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bùn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thơi</a:t>
            </a:r>
            <a:r>
              <a:rPr lang="en-US" sz="2800" dirty="0">
                <a:latin typeface="Times New Roman" pitchFamily="18" charset="0"/>
                <a:cs typeface="Times New Roman" pitchFamily="18" charset="0"/>
              </a:rPr>
              <a:t> bay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r>
              <a:rPr lang="en-US" sz="2800" dirty="0" err="1">
                <a:latin typeface="Times New Roman" pitchFamily="18" charset="0"/>
                <a:cs typeface="Times New Roman" pitchFamily="18" charset="0"/>
              </a:rPr>
              <a:t>Kiếm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bay, </a:t>
            </a:r>
            <a:r>
              <a:rPr lang="en-US" sz="2800" dirty="0" err="1">
                <a:latin typeface="Times New Roman" pitchFamily="18" charset="0"/>
                <a:cs typeface="Times New Roman" pitchFamily="18" charset="0"/>
              </a:rPr>
              <a:t>đôi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dờn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múa</a:t>
            </a:r>
            <a:r>
              <a:rPr lang="en-US" sz="2800" dirty="0">
                <a:latin typeface="Times New Roman" pitchFamily="18" charset="0"/>
                <a:cs typeface="Times New Roman" pitchFamily="18" charset="0"/>
              </a:rPr>
              <a:t>.</a:t>
            </a:r>
          </a:p>
        </p:txBody>
      </p:sp>
      <p:sp>
        <p:nvSpPr>
          <p:cNvPr id="4" name="TextBox 3"/>
          <p:cNvSpPr txBox="1"/>
          <p:nvPr/>
        </p:nvSpPr>
        <p:spPr>
          <a:xfrm>
            <a:off x="0" y="381002"/>
            <a:ext cx="533400" cy="646331"/>
          </a:xfrm>
          <a:prstGeom prst="rect">
            <a:avLst/>
          </a:prstGeom>
          <a:noFill/>
        </p:spPr>
        <p:txBody>
          <a:bodyPr wrap="square" rtlCol="0">
            <a:spAutoFit/>
          </a:bodyPr>
          <a:lstStyle/>
          <a:p>
            <a:r>
              <a:rPr lang="en-US" sz="3600" dirty="0">
                <a:solidFill>
                  <a:srgbClr val="FF0000"/>
                </a:solidFill>
              </a:rPr>
              <a:t>1.</a:t>
            </a:r>
          </a:p>
        </p:txBody>
      </p:sp>
      <p:sp>
        <p:nvSpPr>
          <p:cNvPr id="5" name="TextBox 4"/>
          <p:cNvSpPr txBox="1"/>
          <p:nvPr/>
        </p:nvSpPr>
        <p:spPr>
          <a:xfrm>
            <a:off x="0" y="2971802"/>
            <a:ext cx="533400" cy="646331"/>
          </a:xfrm>
          <a:prstGeom prst="rect">
            <a:avLst/>
          </a:prstGeom>
          <a:noFill/>
        </p:spPr>
        <p:txBody>
          <a:bodyPr wrap="square" rtlCol="0">
            <a:spAutoFit/>
          </a:bodyPr>
          <a:lstStyle/>
          <a:p>
            <a:r>
              <a:rPr lang="en-US" sz="3600" dirty="0">
                <a:solidFill>
                  <a:srgbClr val="FF0000"/>
                </a:solidFill>
              </a:rPr>
              <a:t>2.</a:t>
            </a:r>
          </a:p>
        </p:txBody>
      </p:sp>
    </p:spTree>
    <p:extLst>
      <p:ext uri="{BB962C8B-B14F-4D97-AF65-F5344CB8AC3E}">
        <p14:creationId xmlns:p14="http://schemas.microsoft.com/office/powerpoint/2010/main" xmlns="" val="199792419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35BBD874-EC9E-4A9B-8CA9-80B14CE06F72}"/>
              </a:ext>
            </a:extLst>
          </p:cNvPr>
          <p:cNvGrpSpPr>
            <a:grpSpLocks/>
          </p:cNvGrpSpPr>
          <p:nvPr/>
        </p:nvGrpSpPr>
        <p:grpSpPr bwMode="auto">
          <a:xfrm>
            <a:off x="0" y="1712914"/>
            <a:ext cx="2997200" cy="858837"/>
            <a:chOff x="-76200" y="665017"/>
            <a:chExt cx="2937171" cy="858985"/>
          </a:xfrm>
        </p:grpSpPr>
        <p:sp>
          <p:nvSpPr>
            <p:cNvPr id="9" name="Oval 8">
              <a:extLst>
                <a:ext uri="{FF2B5EF4-FFF2-40B4-BE49-F238E27FC236}">
                  <a16:creationId xmlns="" xmlns:a16="http://schemas.microsoft.com/office/drawing/2014/main" id="{35873975-E367-43E4-8048-5CD1481B51BE}"/>
                </a:ext>
              </a:extLst>
            </p:cNvPr>
            <p:cNvSpPr/>
            <p:nvPr/>
          </p:nvSpPr>
          <p:spPr>
            <a:xfrm>
              <a:off x="-76200" y="665017"/>
              <a:ext cx="2937171" cy="858985"/>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dirty="0" err="1">
                  <a:latin typeface="Times New Roman" pitchFamily="18" charset="0"/>
                  <a:cs typeface="Times New Roman" pitchFamily="18" charset="0"/>
                </a:rPr>
                <a:t>Cuốc</a:t>
              </a:r>
              <a:r>
                <a:rPr lang="en-US" sz="2800" dirty="0">
                  <a:latin typeface="Times New Roman" pitchFamily="18" charset="0"/>
                  <a:cs typeface="Times New Roman" pitchFamily="18" charset="0"/>
                </a:rPr>
                <a:t> </a:t>
              </a:r>
            </a:p>
          </p:txBody>
        </p:sp>
        <p:sp>
          <p:nvSpPr>
            <p:cNvPr id="10" name="Heart 9">
              <a:extLst>
                <a:ext uri="{FF2B5EF4-FFF2-40B4-BE49-F238E27FC236}">
                  <a16:creationId xmlns="" xmlns:a16="http://schemas.microsoft.com/office/drawing/2014/main" id="{85D34FB2-E62D-4DE7-BAEF-DDA02D1A9AAF}"/>
                </a:ext>
              </a:extLst>
            </p:cNvPr>
            <p:cNvSpPr/>
            <p:nvPr/>
          </p:nvSpPr>
          <p:spPr>
            <a:xfrm>
              <a:off x="-76200" y="866664"/>
              <a:ext cx="555387" cy="455692"/>
            </a:xfrm>
            <a:prstGeom prst="hear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b="1">
                  <a:latin typeface="Times New Roman" pitchFamily="18" charset="0"/>
                  <a:cs typeface="Times New Roman" pitchFamily="18" charset="0"/>
                </a:rPr>
                <a:t>1</a:t>
              </a:r>
            </a:p>
          </p:txBody>
        </p:sp>
      </p:grpSp>
      <p:grpSp>
        <p:nvGrpSpPr>
          <p:cNvPr id="11" name="Group 10">
            <a:extLst>
              <a:ext uri="{FF2B5EF4-FFF2-40B4-BE49-F238E27FC236}">
                <a16:creationId xmlns="" xmlns:a16="http://schemas.microsoft.com/office/drawing/2014/main" id="{F44667D2-2215-41CE-BDD1-1C9D3C34A230}"/>
              </a:ext>
            </a:extLst>
          </p:cNvPr>
          <p:cNvGrpSpPr>
            <a:grpSpLocks/>
          </p:cNvGrpSpPr>
          <p:nvPr/>
        </p:nvGrpSpPr>
        <p:grpSpPr bwMode="auto">
          <a:xfrm>
            <a:off x="-11113" y="3051175"/>
            <a:ext cx="2982913" cy="858839"/>
            <a:chOff x="-288598" y="592310"/>
            <a:chExt cx="2958949" cy="858985"/>
          </a:xfrm>
        </p:grpSpPr>
        <p:sp>
          <p:nvSpPr>
            <p:cNvPr id="12" name="Oval 11">
              <a:extLst>
                <a:ext uri="{FF2B5EF4-FFF2-40B4-BE49-F238E27FC236}">
                  <a16:creationId xmlns="" xmlns:a16="http://schemas.microsoft.com/office/drawing/2014/main" id="{1C458D8D-45FA-4263-A99C-E8142830A45B}"/>
                </a:ext>
              </a:extLst>
            </p:cNvPr>
            <p:cNvSpPr/>
            <p:nvPr/>
          </p:nvSpPr>
          <p:spPr>
            <a:xfrm>
              <a:off x="-266551" y="592310"/>
              <a:ext cx="2936902" cy="858985"/>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phau</a:t>
              </a:r>
              <a:endParaRPr lang="en-US" sz="2800" dirty="0">
                <a:latin typeface="Times New Roman" pitchFamily="18" charset="0"/>
                <a:cs typeface="Times New Roman" pitchFamily="18" charset="0"/>
              </a:endParaRPr>
            </a:p>
          </p:txBody>
        </p:sp>
        <p:sp>
          <p:nvSpPr>
            <p:cNvPr id="13" name="Heart 12">
              <a:extLst>
                <a:ext uri="{FF2B5EF4-FFF2-40B4-BE49-F238E27FC236}">
                  <a16:creationId xmlns="" xmlns:a16="http://schemas.microsoft.com/office/drawing/2014/main" id="{80A1FE96-6413-4844-AE50-0744B2842684}"/>
                </a:ext>
              </a:extLst>
            </p:cNvPr>
            <p:cNvSpPr/>
            <p:nvPr/>
          </p:nvSpPr>
          <p:spPr>
            <a:xfrm>
              <a:off x="-288598" y="813011"/>
              <a:ext cx="554312" cy="457278"/>
            </a:xfrm>
            <a:prstGeom prst="hear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b="1">
                  <a:latin typeface="Times New Roman" pitchFamily="18" charset="0"/>
                  <a:cs typeface="Times New Roman" pitchFamily="18" charset="0"/>
                </a:rPr>
                <a:t>2</a:t>
              </a:r>
            </a:p>
          </p:txBody>
        </p:sp>
      </p:grpSp>
      <p:grpSp>
        <p:nvGrpSpPr>
          <p:cNvPr id="14" name="Group 13">
            <a:extLst>
              <a:ext uri="{FF2B5EF4-FFF2-40B4-BE49-F238E27FC236}">
                <a16:creationId xmlns="" xmlns:a16="http://schemas.microsoft.com/office/drawing/2014/main" id="{0540F711-963B-4829-AE02-B9F18EB8BBA1}"/>
              </a:ext>
            </a:extLst>
          </p:cNvPr>
          <p:cNvGrpSpPr>
            <a:grpSpLocks/>
          </p:cNvGrpSpPr>
          <p:nvPr/>
        </p:nvGrpSpPr>
        <p:grpSpPr bwMode="auto">
          <a:xfrm>
            <a:off x="-44450" y="4398964"/>
            <a:ext cx="3030538" cy="858837"/>
            <a:chOff x="-76200" y="609600"/>
            <a:chExt cx="2971800" cy="858985"/>
          </a:xfrm>
        </p:grpSpPr>
        <p:sp>
          <p:nvSpPr>
            <p:cNvPr id="15" name="Oval 14">
              <a:extLst>
                <a:ext uri="{FF2B5EF4-FFF2-40B4-BE49-F238E27FC236}">
                  <a16:creationId xmlns="" xmlns:a16="http://schemas.microsoft.com/office/drawing/2014/main" id="{A5C1F7E3-4256-4CB8-B5FF-C99B4C549BDD}"/>
                </a:ext>
              </a:extLst>
            </p:cNvPr>
            <p:cNvSpPr/>
            <p:nvPr/>
          </p:nvSpPr>
          <p:spPr>
            <a:xfrm>
              <a:off x="-41952" y="609600"/>
              <a:ext cx="2937552" cy="858985"/>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dirty="0" err="1">
                  <a:latin typeface="Times New Roman" pitchFamily="18" charset="0"/>
                  <a:cs typeface="Times New Roman" pitchFamily="18" charset="0"/>
                </a:rPr>
                <a:t>Thảnh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ơ</a:t>
              </a:r>
              <a:r>
                <a:rPr lang="en-US" sz="2800" dirty="0" err="1">
                  <a:latin typeface="Times New Roman" pitchFamily="18" charset="0"/>
                  <a:cs typeface="Times New Roman" pitchFamily="18" charset="0"/>
                </a:rPr>
                <a:t>i</a:t>
              </a:r>
              <a:endParaRPr lang="en-US" sz="2800" dirty="0">
                <a:latin typeface="Times New Roman" pitchFamily="18" charset="0"/>
                <a:cs typeface="Times New Roman" pitchFamily="18" charset="0"/>
              </a:endParaRPr>
            </a:p>
          </p:txBody>
        </p:sp>
        <p:sp>
          <p:nvSpPr>
            <p:cNvPr id="16" name="Heart 15">
              <a:extLst>
                <a:ext uri="{FF2B5EF4-FFF2-40B4-BE49-F238E27FC236}">
                  <a16:creationId xmlns="" xmlns:a16="http://schemas.microsoft.com/office/drawing/2014/main" id="{F359D86F-CCFC-40D7-A4EE-7CAC7A2CDA2B}"/>
                </a:ext>
              </a:extLst>
            </p:cNvPr>
            <p:cNvSpPr/>
            <p:nvPr/>
          </p:nvSpPr>
          <p:spPr>
            <a:xfrm>
              <a:off x="-76200" y="865231"/>
              <a:ext cx="554196" cy="457279"/>
            </a:xfrm>
            <a:prstGeom prst="hear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b="1">
                  <a:latin typeface="Times New Roman" pitchFamily="18" charset="0"/>
                  <a:cs typeface="Times New Roman" pitchFamily="18" charset="0"/>
                </a:rPr>
                <a:t>3</a:t>
              </a:r>
            </a:p>
          </p:txBody>
        </p:sp>
      </p:grpSp>
      <p:grpSp>
        <p:nvGrpSpPr>
          <p:cNvPr id="20" name="Group 19">
            <a:extLst>
              <a:ext uri="{FF2B5EF4-FFF2-40B4-BE49-F238E27FC236}">
                <a16:creationId xmlns="" xmlns:a16="http://schemas.microsoft.com/office/drawing/2014/main" id="{F63EE797-DD4B-4348-8F57-185DF3D25459}"/>
              </a:ext>
            </a:extLst>
          </p:cNvPr>
          <p:cNvGrpSpPr>
            <a:grpSpLocks/>
          </p:cNvGrpSpPr>
          <p:nvPr/>
        </p:nvGrpSpPr>
        <p:grpSpPr bwMode="auto">
          <a:xfrm>
            <a:off x="3218182" y="1839914"/>
            <a:ext cx="5786121" cy="887412"/>
            <a:chOff x="3280784" y="750198"/>
            <a:chExt cx="5785430" cy="886695"/>
          </a:xfrm>
        </p:grpSpPr>
        <p:sp>
          <p:nvSpPr>
            <p:cNvPr id="21" name="Rounded Rectangle 20">
              <a:extLst>
                <a:ext uri="{FF2B5EF4-FFF2-40B4-BE49-F238E27FC236}">
                  <a16:creationId xmlns="" xmlns:a16="http://schemas.microsoft.com/office/drawing/2014/main" id="{D006CD8B-3116-4E40-9C73-3E41AF474AB3}"/>
                </a:ext>
              </a:extLst>
            </p:cNvPr>
            <p:cNvSpPr/>
            <p:nvPr/>
          </p:nvSpPr>
          <p:spPr>
            <a:xfrm>
              <a:off x="3351897" y="750198"/>
              <a:ext cx="5714317" cy="88669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dirty="0" err="1">
                  <a:latin typeface="Times New Roman" panose="02020603050405020304" pitchFamily="18" charset="0"/>
                  <a:cs typeface="Times New Roman" panose="02020603050405020304" pitchFamily="18" charset="0"/>
                </a:rPr>
                <a:t>nhàn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itchFamily="18" charset="0"/>
              </a:endParaRPr>
            </a:p>
          </p:txBody>
        </p:sp>
        <p:sp>
          <p:nvSpPr>
            <p:cNvPr id="23" name="8-Point Star 22">
              <a:extLst>
                <a:ext uri="{FF2B5EF4-FFF2-40B4-BE49-F238E27FC236}">
                  <a16:creationId xmlns="" xmlns:a16="http://schemas.microsoft.com/office/drawing/2014/main" id="{9C203B2E-8824-43CC-81AC-DB262981DE6C}"/>
                </a:ext>
              </a:extLst>
            </p:cNvPr>
            <p:cNvSpPr/>
            <p:nvPr/>
          </p:nvSpPr>
          <p:spPr>
            <a:xfrm>
              <a:off x="3280784" y="863534"/>
              <a:ext cx="609527" cy="602763"/>
            </a:xfrm>
            <a:prstGeom prst="star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a:latin typeface="Times New Roman" pitchFamily="18" charset="0"/>
                  <a:cs typeface="Times New Roman" pitchFamily="18" charset="0"/>
                </a:rPr>
                <a:t>a</a:t>
              </a:r>
            </a:p>
          </p:txBody>
        </p:sp>
      </p:grpSp>
      <p:grpSp>
        <p:nvGrpSpPr>
          <p:cNvPr id="24" name="Group 23">
            <a:extLst>
              <a:ext uri="{FF2B5EF4-FFF2-40B4-BE49-F238E27FC236}">
                <a16:creationId xmlns="" xmlns:a16="http://schemas.microsoft.com/office/drawing/2014/main" id="{8FDA31FA-1053-44A6-8501-C26A8A1667C3}"/>
              </a:ext>
            </a:extLst>
          </p:cNvPr>
          <p:cNvGrpSpPr>
            <a:grpSpLocks/>
          </p:cNvGrpSpPr>
          <p:nvPr/>
        </p:nvGrpSpPr>
        <p:grpSpPr bwMode="auto">
          <a:xfrm>
            <a:off x="3187703" y="3038954"/>
            <a:ext cx="5818187" cy="887412"/>
            <a:chOff x="3221182" y="1676400"/>
            <a:chExt cx="5818913" cy="886695"/>
          </a:xfrm>
        </p:grpSpPr>
        <p:sp>
          <p:nvSpPr>
            <p:cNvPr id="25" name="Rounded Rectangle 24">
              <a:extLst>
                <a:ext uri="{FF2B5EF4-FFF2-40B4-BE49-F238E27FC236}">
                  <a16:creationId xmlns="" xmlns:a16="http://schemas.microsoft.com/office/drawing/2014/main" id="{7FEEA02D-5B78-479D-9C24-02B08C2C5E35}"/>
                </a:ext>
              </a:extLst>
            </p:cNvPr>
            <p:cNvSpPr/>
            <p:nvPr/>
          </p:nvSpPr>
          <p:spPr>
            <a:xfrm>
              <a:off x="3324382" y="1676400"/>
              <a:ext cx="5715713" cy="88669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dirty="0">
                  <a:latin typeface="Times New Roman" pitchFamily="18" charset="0"/>
                  <a:cs typeface="Times New Roman" pitchFamily="18" charset="0"/>
                </a:rPr>
                <a:t>   </a:t>
              </a:r>
              <a:r>
                <a:rPr lang="en-US" sz="3600" dirty="0">
                  <a:latin typeface="Times New Roman" panose="02020603050405020304" pitchFamily="18" charset="0"/>
                  <a:cs typeface="Times New Roman" pitchFamily="18" charset="0"/>
                </a:rPr>
                <a:t> </a:t>
              </a:r>
              <a:r>
                <a:rPr lang="vi-VN" sz="2400" dirty="0">
                  <a:latin typeface="Times New Roman" panose="02020603050405020304" pitchFamily="18" charset="0"/>
                  <a:cs typeface="Times New Roman" panose="02020603050405020304" pitchFamily="18" charset="0"/>
                </a:rPr>
                <a:t>loài chim nhỏ, sống ở bụi cây gần nước, chỉ bay là là mặt đất, thường kêu “cuốc, cuốc”.</a:t>
              </a:r>
              <a:endParaRPr lang="en-US" sz="2800" dirty="0">
                <a:latin typeface="Times New Roman" panose="02020603050405020304" pitchFamily="18" charset="0"/>
                <a:cs typeface="Times New Roman" pitchFamily="18" charset="0"/>
              </a:endParaRPr>
            </a:p>
          </p:txBody>
        </p:sp>
        <p:sp>
          <p:nvSpPr>
            <p:cNvPr id="26" name="8-Point Star 25">
              <a:extLst>
                <a:ext uri="{FF2B5EF4-FFF2-40B4-BE49-F238E27FC236}">
                  <a16:creationId xmlns="" xmlns:a16="http://schemas.microsoft.com/office/drawing/2014/main" id="{10CC613B-0A11-4715-9720-7EBD138020B1}"/>
                </a:ext>
              </a:extLst>
            </p:cNvPr>
            <p:cNvSpPr/>
            <p:nvPr/>
          </p:nvSpPr>
          <p:spPr>
            <a:xfrm>
              <a:off x="3221182" y="1846125"/>
              <a:ext cx="609676" cy="602763"/>
            </a:xfrm>
            <a:prstGeom prst="star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a:latin typeface="Times New Roman" pitchFamily="18" charset="0"/>
                  <a:cs typeface="Times New Roman" pitchFamily="18" charset="0"/>
                </a:rPr>
                <a:t>b</a:t>
              </a:r>
            </a:p>
          </p:txBody>
        </p:sp>
      </p:grpSp>
      <p:grpSp>
        <p:nvGrpSpPr>
          <p:cNvPr id="27" name="Group 26">
            <a:extLst>
              <a:ext uri="{FF2B5EF4-FFF2-40B4-BE49-F238E27FC236}">
                <a16:creationId xmlns="" xmlns:a16="http://schemas.microsoft.com/office/drawing/2014/main" id="{4A8B06D9-E49B-4699-B04F-79B5784F471F}"/>
              </a:ext>
            </a:extLst>
          </p:cNvPr>
          <p:cNvGrpSpPr>
            <a:grpSpLocks/>
          </p:cNvGrpSpPr>
          <p:nvPr/>
        </p:nvGrpSpPr>
        <p:grpSpPr bwMode="auto">
          <a:xfrm>
            <a:off x="3152777" y="4485166"/>
            <a:ext cx="5853113" cy="887412"/>
            <a:chOff x="3048000" y="2700627"/>
            <a:chExt cx="5853676" cy="886695"/>
          </a:xfrm>
        </p:grpSpPr>
        <p:sp>
          <p:nvSpPr>
            <p:cNvPr id="28" name="Rounded Rectangle 27">
              <a:extLst>
                <a:ext uri="{FF2B5EF4-FFF2-40B4-BE49-F238E27FC236}">
                  <a16:creationId xmlns="" xmlns:a16="http://schemas.microsoft.com/office/drawing/2014/main" id="{83746082-0CB5-48C3-AC97-132F3FAFE479}"/>
                </a:ext>
              </a:extLst>
            </p:cNvPr>
            <p:cNvSpPr/>
            <p:nvPr/>
          </p:nvSpPr>
          <p:spPr>
            <a:xfrm>
              <a:off x="3186126" y="2700627"/>
              <a:ext cx="5715550" cy="88669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en-US" sz="36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3600" dirty="0">
                <a:latin typeface="Times New Roman" panose="02020603050405020304" pitchFamily="18" charset="0"/>
                <a:cs typeface="Times New Roman" pitchFamily="18" charset="0"/>
              </a:endParaRPr>
            </a:p>
          </p:txBody>
        </p:sp>
        <p:sp>
          <p:nvSpPr>
            <p:cNvPr id="29" name="8-Point Star 28">
              <a:extLst>
                <a:ext uri="{FF2B5EF4-FFF2-40B4-BE49-F238E27FC236}">
                  <a16:creationId xmlns="" xmlns:a16="http://schemas.microsoft.com/office/drawing/2014/main" id="{8B3092CD-C84A-4A93-B388-D098986A3548}"/>
                </a:ext>
              </a:extLst>
            </p:cNvPr>
            <p:cNvSpPr/>
            <p:nvPr/>
          </p:nvSpPr>
          <p:spPr>
            <a:xfrm>
              <a:off x="3048000" y="2843070"/>
              <a:ext cx="609659" cy="602763"/>
            </a:xfrm>
            <a:prstGeom prst="star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a:latin typeface="Times New Roman" pitchFamily="18" charset="0"/>
                  <a:cs typeface="Times New Roman" pitchFamily="18" charset="0"/>
                </a:rPr>
                <a:t>c</a:t>
              </a:r>
            </a:p>
          </p:txBody>
        </p:sp>
      </p:grpSp>
      <p:sp>
        <p:nvSpPr>
          <p:cNvPr id="24588" name="TextBox 1">
            <a:extLst>
              <a:ext uri="{FF2B5EF4-FFF2-40B4-BE49-F238E27FC236}">
                <a16:creationId xmlns="" xmlns:a16="http://schemas.microsoft.com/office/drawing/2014/main" id="{AA1F4A2C-BB6B-4E02-8533-EB711D65622F}"/>
              </a:ext>
            </a:extLst>
          </p:cNvPr>
          <p:cNvSpPr txBox="1">
            <a:spLocks noChangeArrowheads="1"/>
          </p:cNvSpPr>
          <p:nvPr/>
        </p:nvSpPr>
        <p:spPr bwMode="auto">
          <a:xfrm>
            <a:off x="931865" y="404814"/>
            <a:ext cx="52165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i="1" dirty="0" err="1">
                <a:latin typeface="Times New Roman" panose="02020603050405020304" pitchFamily="18" charset="0"/>
                <a:cs typeface="Times New Roman" panose="02020603050405020304" pitchFamily="18" charset="0"/>
              </a:rPr>
              <a:t>Giải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nghĩa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từ</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Tìm</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cặp</a:t>
            </a:r>
            <a:endParaRPr lang="en-US" altLang="en-US" sz="3600" b="1" i="1"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 xmlns:a16="http://schemas.microsoft.com/office/drawing/2014/main" id="{1DE46F84-52C0-41E2-B998-54931F6C73BE}"/>
              </a:ext>
            </a:extLst>
          </p:cNvPr>
          <p:cNvSpPr/>
          <p:nvPr/>
        </p:nvSpPr>
        <p:spPr>
          <a:xfrm>
            <a:off x="1828802" y="76509"/>
            <a:ext cx="6854825" cy="769441"/>
          </a:xfrm>
          <a:prstGeom prst="rect">
            <a:avLst/>
          </a:prstGeom>
        </p:spPr>
        <p:txBody>
          <a:bodyPr wrap="square">
            <a:spAutoFit/>
          </a:bodyPr>
          <a:lstStyle/>
          <a:p>
            <a:pPr algn="ctr"/>
            <a:r>
              <a:rPr lang="vi-VN" sz="4400" b="1" dirty="0">
                <a:solidFill>
                  <a:srgbClr val="7030A0"/>
                </a:solidFill>
                <a:latin typeface="HP001 4 hàng" panose="020B0603050302020204" pitchFamily="34" charset="0"/>
              </a:rPr>
              <a:t>   </a:t>
            </a:r>
            <a:endParaRPr lang="en-US" sz="4400" dirty="0"/>
          </a:p>
        </p:txBody>
      </p:sp>
      <p:cxnSp>
        <p:nvCxnSpPr>
          <p:cNvPr id="3" name="Straight Arrow Connector 2">
            <a:extLst>
              <a:ext uri="{FF2B5EF4-FFF2-40B4-BE49-F238E27FC236}">
                <a16:creationId xmlns="" xmlns:a16="http://schemas.microsoft.com/office/drawing/2014/main" id="{93771D03-3539-4697-8798-9D22671B3418}"/>
              </a:ext>
            </a:extLst>
          </p:cNvPr>
          <p:cNvCxnSpPr>
            <a:endCxn id="26" idx="5"/>
          </p:cNvCxnSpPr>
          <p:nvPr/>
        </p:nvCxnSpPr>
        <p:spPr>
          <a:xfrm>
            <a:off x="2743202" y="2370139"/>
            <a:ext cx="533775" cy="9270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 name="Straight Arrow Connector 4">
            <a:extLst>
              <a:ext uri="{FF2B5EF4-FFF2-40B4-BE49-F238E27FC236}">
                <a16:creationId xmlns="" xmlns:a16="http://schemas.microsoft.com/office/drawing/2014/main" id="{E4905A38-E133-4F38-B1C5-ACE80B47E642}"/>
              </a:ext>
            </a:extLst>
          </p:cNvPr>
          <p:cNvCxnSpPr/>
          <p:nvPr/>
        </p:nvCxnSpPr>
        <p:spPr>
          <a:xfrm>
            <a:off x="2743200" y="3729039"/>
            <a:ext cx="779780" cy="10993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 xmlns:a16="http://schemas.microsoft.com/office/drawing/2014/main" id="{4CD690BE-316D-4F41-9886-925121C90774}"/>
              </a:ext>
            </a:extLst>
          </p:cNvPr>
          <p:cNvCxnSpPr>
            <a:stCxn id="15" idx="7"/>
            <a:endCxn id="23" idx="2"/>
          </p:cNvCxnSpPr>
          <p:nvPr/>
        </p:nvCxnSpPr>
        <p:spPr>
          <a:xfrm flipV="1">
            <a:off x="2547393" y="2556591"/>
            <a:ext cx="975589" cy="19681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36" name="Picture 41" descr="Untitled-5 copy">
            <a:extLst>
              <a:ext uri="{FF2B5EF4-FFF2-40B4-BE49-F238E27FC236}">
                <a16:creationId xmlns="" xmlns:a16="http://schemas.microsoft.com/office/drawing/2014/main" id="{970A5403-410C-486A-9702-28478E5A4226}"/>
              </a:ext>
            </a:extLst>
          </p:cNvPr>
          <p:cNvPicPr>
            <a:picLocks noChangeAspect="1" noChangeArrowheads="1"/>
          </p:cNvPicPr>
          <p:nvPr/>
        </p:nvPicPr>
        <p:blipFill>
          <a:blip r:embed="rId3"/>
          <a:srcRect/>
          <a:stretch>
            <a:fillRect/>
          </a:stretch>
        </p:blipFill>
        <p:spPr bwMode="auto">
          <a:xfrm>
            <a:off x="4340225" y="3485356"/>
            <a:ext cx="4495800" cy="3251200"/>
          </a:xfrm>
          <a:prstGeom prst="rect">
            <a:avLst/>
          </a:prstGeom>
          <a:noFill/>
          <a:ln w="9525">
            <a:noFill/>
            <a:miter lim="800000"/>
            <a:headEnd/>
            <a:tailEnd/>
          </a:ln>
        </p:spPr>
      </p:pic>
      <p:pic>
        <p:nvPicPr>
          <p:cNvPr id="37" name="Picture 29" descr="Cuoc01">
            <a:extLst>
              <a:ext uri="{FF2B5EF4-FFF2-40B4-BE49-F238E27FC236}">
                <a16:creationId xmlns="" xmlns:a16="http://schemas.microsoft.com/office/drawing/2014/main" id="{898D3F7D-5D79-408C-BA18-36FA86600A0D}"/>
              </a:ext>
            </a:extLst>
          </p:cNvPr>
          <p:cNvPicPr>
            <a:picLocks noChangeAspect="1" noChangeArrowheads="1"/>
          </p:cNvPicPr>
          <p:nvPr/>
        </p:nvPicPr>
        <p:blipFill>
          <a:blip r:embed="rId4"/>
          <a:srcRect/>
          <a:stretch>
            <a:fillRect/>
          </a:stretch>
        </p:blipFill>
        <p:spPr bwMode="auto">
          <a:xfrm>
            <a:off x="4187825" y="3486945"/>
            <a:ext cx="4495800" cy="3249612"/>
          </a:xfrm>
          <a:prstGeom prst="rect">
            <a:avLst/>
          </a:prstGeom>
          <a:noFill/>
          <a:ln w="9525">
            <a:noFill/>
            <a:miter lim="800000"/>
            <a:headEnd/>
            <a:tailEnd/>
          </a:ln>
        </p:spPr>
      </p:pic>
      <p:pic>
        <p:nvPicPr>
          <p:cNvPr id="38" name="Picture 31" descr="ho016">
            <a:extLst>
              <a:ext uri="{FF2B5EF4-FFF2-40B4-BE49-F238E27FC236}">
                <a16:creationId xmlns="" xmlns:a16="http://schemas.microsoft.com/office/drawing/2014/main" id="{4F011D5D-5B67-4E1A-8E2D-FBF135343836}"/>
              </a:ext>
            </a:extLst>
          </p:cNvPr>
          <p:cNvPicPr>
            <a:picLocks noChangeAspect="1" noChangeArrowheads="1"/>
          </p:cNvPicPr>
          <p:nvPr/>
        </p:nvPicPr>
        <p:blipFill>
          <a:blip r:embed="rId5"/>
          <a:srcRect/>
          <a:stretch>
            <a:fillRect/>
          </a:stretch>
        </p:blipFill>
        <p:spPr bwMode="auto">
          <a:xfrm>
            <a:off x="4187825" y="3621881"/>
            <a:ext cx="4495800" cy="29797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par>
                                <p:cTn id="26" presetID="6" presetClass="entr" presetSubtype="1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2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ox(in)">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xit" presetSubtype="16" fill="hold" nodeType="clickEffect">
                                  <p:stCondLst>
                                    <p:cond delay="0"/>
                                  </p:stCondLst>
                                  <p:childTnLst>
                                    <p:animEffect transition="out" filter="box(in)">
                                      <p:cBhvr>
                                        <p:cTn id="56" dur="500"/>
                                        <p:tgtEl>
                                          <p:spTgt spid="37"/>
                                        </p:tgtEl>
                                      </p:cBhvr>
                                    </p:animEffect>
                                    <p:set>
                                      <p:cBhvr>
                                        <p:cTn id="57" dur="1" fill="hold">
                                          <p:stCondLst>
                                            <p:cond delay="499"/>
                                          </p:stCondLst>
                                        </p:cTn>
                                        <p:tgtEl>
                                          <p:spTgt spid="3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ox(in)">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nodeType="clickEffect">
                                  <p:stCondLst>
                                    <p:cond delay="0"/>
                                  </p:stCondLst>
                                  <p:childTnLst>
                                    <p:animEffect transition="out" filter="box(in)">
                                      <p:cBhvr>
                                        <p:cTn id="66" dur="500"/>
                                        <p:tgtEl>
                                          <p:spTgt spid="36"/>
                                        </p:tgtEl>
                                      </p:cBhvr>
                                    </p:animEffect>
                                    <p:set>
                                      <p:cBhvr>
                                        <p:cTn id="67" dur="1" fill="hold">
                                          <p:stCondLst>
                                            <p:cond delay="499"/>
                                          </p:stCondLst>
                                        </p:cTn>
                                        <p:tgtEl>
                                          <p:spTgt spid="3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checkerboard(across)">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500"/>
                                        <p:tgtEl>
                                          <p:spTgt spid="38"/>
                                        </p:tgtEl>
                                      </p:cBhvr>
                                    </p:animEffect>
                                    <p:set>
                                      <p:cBhvr>
                                        <p:cTn id="77"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82&quot;/&gt;&lt;/object&gt;&lt;object type=&quot;3&quot; unique_id=&quot;10005&quot;&gt;&lt;property id=&quot;20148&quot; value=&quot;5&quot;/&gt;&lt;property id=&quot;20300&quot; value=&quot;Slide 2&quot;/&gt;&lt;property id=&quot;20307&quot; value=&quot;366&quot;/&gt;&lt;/object&gt;&lt;object type=&quot;3&quot; unique_id=&quot;10006&quot;&gt;&lt;property id=&quot;20148&quot; value=&quot;5&quot;/&gt;&lt;property id=&quot;20300&quot; value=&quot;Slide 3&quot;/&gt;&lt;property id=&quot;20307&quot; value=&quot;367&quot;/&gt;&lt;/object&gt;&lt;object type=&quot;3&quot; unique_id=&quot;10007&quot;&gt;&lt;property id=&quot;20148&quot; value=&quot;5&quot;/&gt;&lt;property id=&quot;20300&quot; value=&quot;Slide 4&quot;/&gt;&lt;property id=&quot;20307&quot; value=&quot;373&quot;/&gt;&lt;/object&gt;&lt;object type=&quot;3&quot; unique_id=&quot;10008&quot;&gt;&lt;property id=&quot;20148&quot; value=&quot;5&quot;/&gt;&lt;property id=&quot;20300&quot; value=&quot;Slide 5&quot;/&gt;&lt;property id=&quot;20307&quot; value=&quot;368&quot;/&gt;&lt;/object&gt;&lt;object type=&quot;3&quot; unique_id=&quot;10009&quot;&gt;&lt;property id=&quot;20148&quot; value=&quot;5&quot;/&gt;&lt;property id=&quot;20300&quot; value=&quot;Slide 6&quot;/&gt;&lt;property id=&quot;20307&quot; value=&quot;384&quot;/&gt;&lt;/object&gt;&lt;object type=&quot;3&quot; unique_id=&quot;10010&quot;&gt;&lt;property id=&quot;20148&quot; value=&quot;5&quot;/&gt;&lt;property id=&quot;20300&quot; value=&quot;Slide 7 - &amp;quot;Luyện đọc câu dài:&amp;quot;&quot;/&gt;&lt;property id=&quot;20307&quot; value=&quot;370&quot;/&gt;&lt;/object&gt;&lt;object type=&quot;3&quot; unique_id=&quot;10011&quot;&gt;&lt;property id=&quot;20148&quot; value=&quot;5&quot;/&gt;&lt;property id=&quot;20300&quot; value=&quot;Slide 8&quot;/&gt;&lt;property id=&quot;20307&quot; value=&quot;375&quot;/&gt;&lt;/object&gt;&lt;object type=&quot;3&quot; unique_id=&quot;10012&quot;&gt;&lt;property id=&quot;20148&quot; value=&quot;5&quot;/&gt;&lt;property id=&quot;20300&quot; value=&quot;Slide 9&quot;/&gt;&lt;property id=&quot;20307&quot; value=&quot;335&quot;/&gt;&lt;/object&gt;&lt;object type=&quot;3&quot; unique_id=&quot;10013&quot;&gt;&lt;property id=&quot;20148&quot; value=&quot;5&quot;/&gt;&lt;property id=&quot;20300&quot; value=&quot;Slide 10 - &amp;quot;   2.Tìm hiểu bài&amp;quot;&quot;/&gt;&lt;property id=&quot;20307&quot; value=&quot;376&quot;/&gt;&lt;/object&gt;&lt;object type=&quot;3&quot; unique_id=&quot;10014&quot;&gt;&lt;property id=&quot;20148&quot; value=&quot;5&quot;/&gt;&lt;property id=&quot;20300&quot; value=&quot;Slide 11&quot;/&gt;&lt;property id=&quot;20307&quot; value=&quot;305&quot;/&gt;&lt;/object&gt;&lt;object type=&quot;3&quot; unique_id=&quot;10015&quot;&gt;&lt;property id=&quot;20148&quot; value=&quot;5&quot;/&gt;&lt;property id=&quot;20300&quot; value=&quot;Slide 12&quot;/&gt;&lt;property id=&quot;20307&quot; value=&quot;350&quot;/&gt;&lt;/object&gt;&lt;object type=&quot;3&quot; unique_id=&quot;10016&quot;&gt;&lt;property id=&quot;20148&quot; value=&quot;5&quot;/&gt;&lt;property id=&quot;20300&quot; value=&quot;Slide 13&quot;/&gt;&lt;property id=&quot;20307&quot; value=&quot;362&quot;/&gt;&lt;/object&gt;&lt;object type=&quot;3&quot; unique_id=&quot;10017&quot;&gt;&lt;property id=&quot;20148&quot; value=&quot;5&quot;/&gt;&lt;property id=&quot;20300&quot; value=&quot;Slide 14&quot;/&gt;&lt;property id=&quot;20307&quot; value=&quot;311&quot;/&gt;&lt;/object&gt;&lt;object type=&quot;3&quot; unique_id=&quot;10018&quot;&gt;&lt;property id=&quot;20148&quot; value=&quot;5&quot;/&gt;&lt;property id=&quot;20300&quot; value=&quot;Slide 15&quot;/&gt;&lt;property id=&quot;20307&quot; value=&quot;378&quot;/&gt;&lt;/object&gt;&lt;object type=&quot;3&quot; unique_id=&quot;10019&quot;&gt;&lt;property id=&quot;20148&quot; value=&quot;5&quot;/&gt;&lt;property id=&quot;20300&quot; value=&quot;Slide 16&quot;/&gt;&lt;property id=&quot;20307&quot; value=&quot;377&quot;/&gt;&lt;/object&gt;&lt;object type=&quot;3&quot; unique_id=&quot;10020&quot;&gt;&lt;property id=&quot;20148&quot; value=&quot;5&quot;/&gt;&lt;property id=&quot;20300&quot; value=&quot;Slide 17 - &amp;quot;             3. DẶN DÒ&amp;quot;&quot;/&gt;&lt;property id=&quot;20307&quot; value=&quot;379&quot;/&gt;&lt;/object&gt;&lt;/object&gt;&lt;object type=&quot;8&quot; unique_id=&quot;1004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4599</TotalTime>
  <Words>969</Words>
  <Application>Microsoft Office PowerPoint</Application>
  <PresentationFormat>On-screen Show (4:3)</PresentationFormat>
  <Paragraphs>96</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Times New Roman</vt:lpstr>
      <vt:lpstr>VNI-Times</vt:lpstr>
      <vt:lpstr>Calibri</vt:lpstr>
      <vt:lpstr>HP001 4 hàng</vt:lpstr>
      <vt:lpstr>Calibri Light</vt:lpstr>
      <vt:lpstr>Office Theme</vt:lpstr>
      <vt:lpstr>Default Design</vt:lpstr>
      <vt:lpstr>Slide 1</vt:lpstr>
      <vt:lpstr>Slide 2</vt:lpstr>
      <vt:lpstr>Slide 3</vt:lpstr>
      <vt:lpstr>Slide 4</vt:lpstr>
      <vt:lpstr>Slide 5</vt:lpstr>
      <vt:lpstr>Slide 6</vt:lpstr>
      <vt:lpstr>Luyện đọc câu dài:</vt:lpstr>
      <vt:lpstr>Slide 8</vt:lpstr>
      <vt:lpstr>Slide 9</vt:lpstr>
      <vt:lpstr>   2.Tìm hiểu bài</vt:lpstr>
      <vt:lpstr>Slide 11</vt:lpstr>
      <vt:lpstr>Slide 12</vt:lpstr>
      <vt:lpstr>Slide 13</vt:lpstr>
      <vt:lpstr>Slide 14</vt:lpstr>
      <vt:lpstr>Slide 15</vt:lpstr>
      <vt:lpstr>Slide 16</vt:lpstr>
      <vt:lpstr>             3. DẶN DÒ</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TUONG KHA</dc:creator>
  <cp:lastModifiedBy>MTBA</cp:lastModifiedBy>
  <cp:revision>438</cp:revision>
  <dcterms:created xsi:type="dcterms:W3CDTF">2004-10-18T01:03:32Z</dcterms:created>
  <dcterms:modified xsi:type="dcterms:W3CDTF">2021-02-03T09:04:46Z</dcterms:modified>
</cp:coreProperties>
</file>