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97" r:id="rId3"/>
    <p:sldId id="289" r:id="rId4"/>
    <p:sldId id="304" r:id="rId5"/>
    <p:sldId id="258" r:id="rId6"/>
    <p:sldId id="306" r:id="rId7"/>
    <p:sldId id="300" r:id="rId8"/>
    <p:sldId id="271" r:id="rId9"/>
    <p:sldId id="266" r:id="rId10"/>
    <p:sldId id="303" r:id="rId11"/>
    <p:sldId id="276" r:id="rId12"/>
    <p:sldId id="273" r:id="rId13"/>
    <p:sldId id="261" r:id="rId14"/>
    <p:sldId id="263" r:id="rId15"/>
    <p:sldId id="272" r:id="rId16"/>
    <p:sldId id="279" r:id="rId17"/>
    <p:sldId id="281" r:id="rId18"/>
    <p:sldId id="291" r:id="rId19"/>
    <p:sldId id="283" r:id="rId20"/>
    <p:sldId id="292" r:id="rId21"/>
    <p:sldId id="284" r:id="rId22"/>
    <p:sldId id="288" r:id="rId23"/>
    <p:sldId id="290" r:id="rId24"/>
    <p:sldId id="293" r:id="rId25"/>
    <p:sldId id="294" r:id="rId26"/>
    <p:sldId id="295" r:id="rId27"/>
    <p:sldId id="296"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F03C2"/>
    <a:srgbClr val="FF0000"/>
    <a:srgbClr val="33CCCC"/>
    <a:srgbClr val="0000CC"/>
    <a:srgbClr val="FE7006"/>
    <a:srgbClr val="319729"/>
    <a:srgbClr val="3333FF"/>
    <a:srgbClr val="EE327A"/>
    <a:srgbClr val="37C362"/>
    <a:srgbClr val="F6820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CA59E-5053-49A4-BBC0-E1E76F89BB48}" type="datetimeFigureOut">
              <a:rPr lang="en-US" smtClean="0"/>
              <a:pPr/>
              <a:t>3/2/2021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60BADB-F744-44E7-BDA1-6D20696476DE}" type="slidenum">
              <a:rPr lang="en-US" smtClean="0"/>
              <a:pPr/>
              <a:t>‹#›</a:t>
            </a:fld>
            <a:endParaRPr lang="en-US"/>
          </a:p>
        </p:txBody>
      </p:sp>
    </p:spTree>
    <p:extLst>
      <p:ext uri="{BB962C8B-B14F-4D97-AF65-F5344CB8AC3E}">
        <p14:creationId xmlns="" xmlns:p14="http://schemas.microsoft.com/office/powerpoint/2010/main" val="401803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0BADB-F744-44E7-BDA1-6D20696476DE}"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9AA696-0AB3-4036-85B5-74BC5D87E099}" type="slidenum">
              <a:rPr lang="en-US"/>
              <a:pPr/>
              <a:t>24</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877D8-2EA1-45DF-A9E4-7DDFAF5FB14E}" type="slidenum">
              <a:rPr lang="en-US"/>
              <a:pPr/>
              <a:t>25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E8C0E-639D-43E9-89F0-FEFB2D66782B}" type="slidenum">
              <a:rPr lang="en-US"/>
              <a:pPr/>
              <a:t>26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DB3BA-19F3-406B-A689-E6B79D019183}" type="slidenum">
              <a:rPr lang="en-US"/>
              <a:pPr/>
              <a:t>27</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45A0E75-E89B-4405-989C-B34786C2BE5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13.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35.gif"/></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gif"/><Relationship Id="rId4" Type="http://schemas.openxmlformats.org/officeDocument/2006/relationships/image" Target="../media/image44.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图片 71687" descr="8">
            <a:extLst>
              <a:ext uri="{FF2B5EF4-FFF2-40B4-BE49-F238E27FC236}">
                <a16:creationId xmlns="" xmlns:a16="http://schemas.microsoft.com/office/drawing/2014/main" id="{C2B553C4-8E1F-464E-AEF1-1B872467074D}"/>
              </a:ext>
            </a:extLst>
          </p:cNvPr>
          <p:cNvPicPr>
            <a:picLocks noChangeAspect="1"/>
          </p:cNvPicPr>
          <p:nvPr/>
        </p:nvPicPr>
        <p:blipFill>
          <a:blip r:embed="rId3"/>
          <a:stretch>
            <a:fillRect/>
          </a:stretch>
        </p:blipFill>
        <p:spPr>
          <a:xfrm>
            <a:off x="2035041" y="2290849"/>
            <a:ext cx="4503035" cy="1213319"/>
          </a:xfrm>
          <a:prstGeom prst="rect">
            <a:avLst/>
          </a:prstGeom>
          <a:noFill/>
          <a:ln w="9525">
            <a:noFill/>
          </a:ln>
        </p:spPr>
      </p:pic>
      <p:sp>
        <p:nvSpPr>
          <p:cNvPr id="9" name="Rectangle 8">
            <a:extLst>
              <a:ext uri="{FF2B5EF4-FFF2-40B4-BE49-F238E27FC236}">
                <a16:creationId xmlns="" xmlns:a16="http://schemas.microsoft.com/office/drawing/2014/main" id="{D5C123E3-394E-4B32-BA63-708C66007A5E}"/>
              </a:ext>
            </a:extLst>
          </p:cNvPr>
          <p:cNvSpPr/>
          <p:nvPr/>
        </p:nvSpPr>
        <p:spPr>
          <a:xfrm>
            <a:off x="2608695" y="2453756"/>
            <a:ext cx="3401893" cy="715581"/>
          </a:xfrm>
          <a:prstGeom prst="rect">
            <a:avLst/>
          </a:prstGeom>
        </p:spPr>
        <p:txBody>
          <a:bodyPr wrap="none">
            <a:spAutoFit/>
          </a:bodyPr>
          <a:lstStyle/>
          <a:p>
            <a:r>
              <a:rPr lang="en-US" sz="4050" dirty="0" err="1">
                <a:solidFill>
                  <a:srgbClr val="FF0000"/>
                </a:solidFill>
                <a:latin typeface="Times New Roman" panose="02020603050405020304" pitchFamily="18" charset="0"/>
                <a:cs typeface="Times New Roman" panose="02020603050405020304" pitchFamily="18" charset="0"/>
              </a:rPr>
              <a:t>Kiểm</a:t>
            </a:r>
            <a:r>
              <a:rPr lang="en-US" sz="4050" dirty="0">
                <a:solidFill>
                  <a:srgbClr val="FF0000"/>
                </a:solidFill>
                <a:latin typeface="Times New Roman" panose="02020603050405020304" pitchFamily="18" charset="0"/>
                <a:cs typeface="Times New Roman" panose="02020603050405020304" pitchFamily="18" charset="0"/>
              </a:rPr>
              <a:t> </a:t>
            </a:r>
            <a:r>
              <a:rPr lang="en-US" sz="4050" dirty="0" err="1">
                <a:solidFill>
                  <a:srgbClr val="FF0000"/>
                </a:solidFill>
                <a:latin typeface="Times New Roman" panose="02020603050405020304" pitchFamily="18" charset="0"/>
                <a:cs typeface="Times New Roman" panose="02020603050405020304" pitchFamily="18" charset="0"/>
              </a:rPr>
              <a:t>tra</a:t>
            </a:r>
            <a:r>
              <a:rPr lang="en-US" sz="4050" dirty="0">
                <a:solidFill>
                  <a:srgbClr val="FF0000"/>
                </a:solidFill>
                <a:latin typeface="Times New Roman" panose="02020603050405020304" pitchFamily="18" charset="0"/>
                <a:cs typeface="Times New Roman" panose="02020603050405020304" pitchFamily="18" charset="0"/>
              </a:rPr>
              <a:t> </a:t>
            </a:r>
            <a:r>
              <a:rPr lang="en-US" sz="4050" dirty="0" err="1">
                <a:solidFill>
                  <a:srgbClr val="FF0000"/>
                </a:solidFill>
                <a:latin typeface="Times New Roman" panose="02020603050405020304" pitchFamily="18" charset="0"/>
                <a:cs typeface="Times New Roman" panose="02020603050405020304" pitchFamily="18" charset="0"/>
              </a:rPr>
              <a:t>bài</a:t>
            </a:r>
            <a:r>
              <a:rPr lang="en-US" sz="4050" dirty="0">
                <a:solidFill>
                  <a:srgbClr val="FF0000"/>
                </a:solidFill>
                <a:latin typeface="Times New Roman" panose="02020603050405020304" pitchFamily="18" charset="0"/>
                <a:cs typeface="Times New Roman" panose="02020603050405020304" pitchFamily="18" charset="0"/>
              </a:rPr>
              <a:t> </a:t>
            </a:r>
            <a:r>
              <a:rPr lang="en-US" sz="4050" dirty="0" err="1">
                <a:solidFill>
                  <a:srgbClr val="FF0000"/>
                </a:solidFill>
                <a:latin typeface="Times New Roman" panose="02020603050405020304" pitchFamily="18" charset="0"/>
                <a:cs typeface="Times New Roman" panose="02020603050405020304" pitchFamily="18" charset="0"/>
              </a:rPr>
              <a:t>cũ</a:t>
            </a:r>
            <a:endParaRPr lang="en-US" sz="405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04412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gray">
          <a:xfrm rot="3419336">
            <a:off x="1543577" y="4516023"/>
            <a:ext cx="479425" cy="390525"/>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 name="Text Box 5"/>
          <p:cNvSpPr txBox="1">
            <a:spLocks noChangeArrowheads="1"/>
          </p:cNvSpPr>
          <p:nvPr/>
        </p:nvSpPr>
        <p:spPr bwMode="gray">
          <a:xfrm>
            <a:off x="1701601" y="4480452"/>
            <a:ext cx="312323" cy="461665"/>
          </a:xfrm>
          <a:prstGeom prst="rect">
            <a:avLst/>
          </a:prstGeom>
          <a:noFill/>
          <a:ln w="9525" algn="ctr">
            <a:no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2400" b="1">
                <a:solidFill>
                  <a:srgbClr val="FFFFFF"/>
                </a:solidFill>
                <a:cs typeface="Arial" charset="0"/>
              </a:rPr>
              <a:t>4</a:t>
            </a:r>
          </a:p>
        </p:txBody>
      </p:sp>
      <p:sp>
        <p:nvSpPr>
          <p:cNvPr id="7" name="Rectangle 6"/>
          <p:cNvSpPr>
            <a:spLocks noChangeArrowheads="1"/>
          </p:cNvSpPr>
          <p:nvPr/>
        </p:nvSpPr>
        <p:spPr bwMode="gray">
          <a:xfrm rot="3419336">
            <a:off x="1311092" y="1607407"/>
            <a:ext cx="479425" cy="390525"/>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 name="Text Box 8"/>
          <p:cNvSpPr txBox="1">
            <a:spLocks noChangeArrowheads="1"/>
          </p:cNvSpPr>
          <p:nvPr/>
        </p:nvSpPr>
        <p:spPr bwMode="gray">
          <a:xfrm>
            <a:off x="2173379" y="1551367"/>
            <a:ext cx="5118709"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sz="2400" b="1" dirty="0" err="1" smtClean="0">
                <a:solidFill>
                  <a:srgbClr val="00B050"/>
                </a:solidFill>
                <a:cs typeface="Arial" charset="0"/>
              </a:rPr>
              <a:t>Một</a:t>
            </a:r>
            <a:r>
              <a:rPr lang="en-US" sz="2400" b="1" dirty="0" smtClean="0">
                <a:solidFill>
                  <a:srgbClr val="00B050"/>
                </a:solidFill>
                <a:cs typeface="Arial" charset="0"/>
              </a:rPr>
              <a:t> </a:t>
            </a:r>
            <a:r>
              <a:rPr lang="en-US" sz="2400" b="1" dirty="0" err="1" smtClean="0">
                <a:solidFill>
                  <a:srgbClr val="00B050"/>
                </a:solidFill>
                <a:cs typeface="Arial" charset="0"/>
              </a:rPr>
              <a:t>ngày</a:t>
            </a:r>
            <a:r>
              <a:rPr lang="en-US" sz="2400" b="1" dirty="0" smtClean="0">
                <a:solidFill>
                  <a:srgbClr val="00B050"/>
                </a:solidFill>
                <a:cs typeface="Arial" charset="0"/>
              </a:rPr>
              <a:t> </a:t>
            </a:r>
            <a:r>
              <a:rPr lang="en-US" sz="2400" b="1" dirty="0" err="1" smtClean="0">
                <a:solidFill>
                  <a:srgbClr val="00B050"/>
                </a:solidFill>
                <a:cs typeface="Arial" charset="0"/>
              </a:rPr>
              <a:t>nắng</a:t>
            </a:r>
            <a:r>
              <a:rPr lang="en-US" sz="2400" b="1" dirty="0" smtClean="0">
                <a:solidFill>
                  <a:srgbClr val="00B050"/>
                </a:solidFill>
                <a:cs typeface="Arial" charset="0"/>
              </a:rPr>
              <a:t> </a:t>
            </a:r>
            <a:r>
              <a:rPr lang="en-US" sz="2400" b="1" dirty="0" err="1" smtClean="0">
                <a:solidFill>
                  <a:srgbClr val="00B050"/>
                </a:solidFill>
                <a:cs typeface="Arial" charset="0"/>
              </a:rPr>
              <a:t>đẹp</a:t>
            </a:r>
            <a:r>
              <a:rPr lang="en-US" sz="2400" b="1" dirty="0" smtClean="0">
                <a:solidFill>
                  <a:srgbClr val="00B050"/>
                </a:solidFill>
                <a:cs typeface="Arial" charset="0"/>
              </a:rPr>
              <a:t>…..</a:t>
            </a:r>
            <a:r>
              <a:rPr lang="en-US" sz="2400" b="1" dirty="0" err="1">
                <a:solidFill>
                  <a:srgbClr val="00B050"/>
                </a:solidFill>
                <a:cs typeface="Arial" charset="0"/>
              </a:rPr>
              <a:t>K</a:t>
            </a:r>
            <a:r>
              <a:rPr lang="en-US" sz="2400" b="1" dirty="0" err="1" smtClean="0">
                <a:solidFill>
                  <a:srgbClr val="00B050"/>
                </a:solidFill>
                <a:cs typeface="Arial" charset="0"/>
              </a:rPr>
              <a:t>hỉ</a:t>
            </a:r>
            <a:r>
              <a:rPr lang="en-US" sz="2400" b="1" dirty="0" smtClean="0">
                <a:solidFill>
                  <a:srgbClr val="00B050"/>
                </a:solidFill>
                <a:cs typeface="Arial" charset="0"/>
              </a:rPr>
              <a:t> </a:t>
            </a:r>
            <a:r>
              <a:rPr lang="en-US" sz="2400" b="1" dirty="0" err="1" smtClean="0">
                <a:solidFill>
                  <a:srgbClr val="00B050"/>
                </a:solidFill>
                <a:cs typeface="Arial" charset="0"/>
              </a:rPr>
              <a:t>hái</a:t>
            </a:r>
            <a:r>
              <a:rPr lang="en-US" sz="2400" b="1" dirty="0" smtClean="0">
                <a:solidFill>
                  <a:srgbClr val="00B050"/>
                </a:solidFill>
                <a:cs typeface="Arial" charset="0"/>
              </a:rPr>
              <a:t> </a:t>
            </a:r>
            <a:r>
              <a:rPr lang="en-US" sz="2400" b="1" dirty="0" err="1" smtClean="0">
                <a:solidFill>
                  <a:srgbClr val="00B050"/>
                </a:solidFill>
                <a:cs typeface="Arial" charset="0"/>
              </a:rPr>
              <a:t>cho</a:t>
            </a:r>
            <a:endParaRPr lang="en-US" sz="2400" b="1" dirty="0">
              <a:solidFill>
                <a:srgbClr val="00B050"/>
              </a:solidFill>
              <a:cs typeface="Arial" charset="0"/>
            </a:endParaRPr>
          </a:p>
        </p:txBody>
      </p:sp>
      <p:sp>
        <p:nvSpPr>
          <p:cNvPr id="9" name="Text Box 9"/>
          <p:cNvSpPr txBox="1">
            <a:spLocks noChangeArrowheads="1"/>
          </p:cNvSpPr>
          <p:nvPr/>
        </p:nvSpPr>
        <p:spPr bwMode="gray">
          <a:xfrm>
            <a:off x="1488953" y="1571836"/>
            <a:ext cx="356188"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2400" b="1" dirty="0">
                <a:solidFill>
                  <a:srgbClr val="FFFFFF"/>
                </a:solidFill>
                <a:cs typeface="Arial" charset="0"/>
              </a:rPr>
              <a:t>1</a:t>
            </a:r>
          </a:p>
        </p:txBody>
      </p:sp>
      <p:sp>
        <p:nvSpPr>
          <p:cNvPr id="11" name="Rectangle 10"/>
          <p:cNvSpPr>
            <a:spLocks noChangeArrowheads="1"/>
          </p:cNvSpPr>
          <p:nvPr/>
        </p:nvSpPr>
        <p:spPr bwMode="gray">
          <a:xfrm rot="3419336">
            <a:off x="1323048" y="2585686"/>
            <a:ext cx="479425" cy="390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 name="Text Box 12"/>
          <p:cNvSpPr txBox="1">
            <a:spLocks noChangeArrowheads="1"/>
          </p:cNvSpPr>
          <p:nvPr/>
        </p:nvSpPr>
        <p:spPr bwMode="gray">
          <a:xfrm>
            <a:off x="1488953" y="2550115"/>
            <a:ext cx="356188"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2400" b="1" dirty="0">
                <a:solidFill>
                  <a:srgbClr val="FFFFFF"/>
                </a:solidFill>
                <a:cs typeface="Arial" charset="0"/>
              </a:rPr>
              <a:t>2</a:t>
            </a:r>
          </a:p>
        </p:txBody>
      </p:sp>
      <p:sp>
        <p:nvSpPr>
          <p:cNvPr id="14" name="Rectangle 13"/>
          <p:cNvSpPr>
            <a:spLocks noChangeArrowheads="1"/>
          </p:cNvSpPr>
          <p:nvPr/>
        </p:nvSpPr>
        <p:spPr bwMode="gray">
          <a:xfrm rot="3419336">
            <a:off x="1427335" y="3502036"/>
            <a:ext cx="479425" cy="390525"/>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 name="Text Box 15"/>
          <p:cNvSpPr txBox="1">
            <a:spLocks noChangeArrowheads="1"/>
          </p:cNvSpPr>
          <p:nvPr/>
        </p:nvSpPr>
        <p:spPr bwMode="gray">
          <a:xfrm>
            <a:off x="1550804" y="3466465"/>
            <a:ext cx="356188"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2400" b="1">
                <a:solidFill>
                  <a:srgbClr val="FFFFFF"/>
                </a:solidFill>
                <a:cs typeface="Arial" charset="0"/>
              </a:rPr>
              <a:t>3</a:t>
            </a:r>
          </a:p>
        </p:txBody>
      </p:sp>
      <p:sp>
        <p:nvSpPr>
          <p:cNvPr id="18" name="Text Box 18"/>
          <p:cNvSpPr txBox="1">
            <a:spLocks noChangeArrowheads="1"/>
          </p:cNvSpPr>
          <p:nvPr/>
        </p:nvSpPr>
        <p:spPr bwMode="gray">
          <a:xfrm>
            <a:off x="3440811" y="5018680"/>
            <a:ext cx="356188"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2400" b="1" dirty="0">
                <a:solidFill>
                  <a:srgbClr val="FFFFFF"/>
                </a:solidFill>
                <a:cs typeface="Arial" charset="0"/>
              </a:rPr>
              <a:t>5</a:t>
            </a:r>
          </a:p>
        </p:txBody>
      </p:sp>
      <p:sp>
        <p:nvSpPr>
          <p:cNvPr id="19" name="Text Box 19"/>
          <p:cNvSpPr txBox="1">
            <a:spLocks noChangeArrowheads="1"/>
          </p:cNvSpPr>
          <p:nvPr/>
        </p:nvSpPr>
        <p:spPr bwMode="gray">
          <a:xfrm>
            <a:off x="2144946" y="2498833"/>
            <a:ext cx="4028667"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sz="2400" b="1" dirty="0" err="1" smtClean="0">
                <a:solidFill>
                  <a:srgbClr val="0000CC"/>
                </a:solidFill>
                <a:cs typeface="Arial" charset="0"/>
              </a:rPr>
              <a:t>Một</a:t>
            </a:r>
            <a:r>
              <a:rPr lang="en-US" sz="2400" b="1" dirty="0" smtClean="0">
                <a:solidFill>
                  <a:srgbClr val="0000CC"/>
                </a:solidFill>
                <a:cs typeface="Arial" charset="0"/>
              </a:rPr>
              <a:t> </a:t>
            </a:r>
            <a:r>
              <a:rPr lang="en-US" sz="2400" b="1" dirty="0" err="1" smtClean="0">
                <a:solidFill>
                  <a:srgbClr val="0000CC"/>
                </a:solidFill>
                <a:cs typeface="Arial" charset="0"/>
              </a:rPr>
              <a:t>hôm</a:t>
            </a:r>
            <a:r>
              <a:rPr lang="en-US" sz="2400" b="1" dirty="0" smtClean="0">
                <a:solidFill>
                  <a:srgbClr val="0000CC"/>
                </a:solidFill>
                <a:cs typeface="Arial" charset="0"/>
              </a:rPr>
              <a:t>,…….</a:t>
            </a:r>
            <a:r>
              <a:rPr lang="en-US" sz="2400" b="1" dirty="0" err="1" smtClean="0">
                <a:solidFill>
                  <a:srgbClr val="0000CC"/>
                </a:solidFill>
                <a:cs typeface="Arial" charset="0"/>
              </a:rPr>
              <a:t>vua</a:t>
            </a:r>
            <a:r>
              <a:rPr lang="en-US" sz="2400" b="1" dirty="0" smtClean="0">
                <a:solidFill>
                  <a:srgbClr val="0000CC"/>
                </a:solidFill>
                <a:cs typeface="Arial" charset="0"/>
              </a:rPr>
              <a:t> </a:t>
            </a:r>
            <a:r>
              <a:rPr lang="en-US" sz="2400" b="1" dirty="0" err="1" smtClean="0">
                <a:solidFill>
                  <a:srgbClr val="0000CC"/>
                </a:solidFill>
                <a:cs typeface="Arial" charset="0"/>
              </a:rPr>
              <a:t>của</a:t>
            </a:r>
            <a:r>
              <a:rPr lang="en-US" sz="2400" b="1" dirty="0" smtClean="0">
                <a:solidFill>
                  <a:srgbClr val="0000CC"/>
                </a:solidFill>
                <a:cs typeface="Arial" charset="0"/>
              </a:rPr>
              <a:t> </a:t>
            </a:r>
            <a:r>
              <a:rPr lang="en-US" sz="2400" b="1" dirty="0" err="1" smtClean="0">
                <a:solidFill>
                  <a:srgbClr val="0000CC"/>
                </a:solidFill>
                <a:cs typeface="Arial" charset="0"/>
              </a:rPr>
              <a:t>bạn</a:t>
            </a:r>
            <a:endParaRPr lang="en-US" sz="2400" b="1" dirty="0">
              <a:solidFill>
                <a:srgbClr val="0000CC"/>
              </a:solidFill>
              <a:cs typeface="Arial" charset="0"/>
            </a:endParaRPr>
          </a:p>
        </p:txBody>
      </p:sp>
      <p:sp>
        <p:nvSpPr>
          <p:cNvPr id="20" name="Text Box 20"/>
          <p:cNvSpPr txBox="1">
            <a:spLocks noChangeArrowheads="1"/>
          </p:cNvSpPr>
          <p:nvPr/>
        </p:nvSpPr>
        <p:spPr bwMode="gray">
          <a:xfrm>
            <a:off x="2207419" y="3417132"/>
            <a:ext cx="4948791"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sz="2400" b="1" dirty="0" err="1" smtClean="0">
                <a:solidFill>
                  <a:srgbClr val="FF0000"/>
                </a:solidFill>
                <a:cs typeface="Arial" charset="0"/>
              </a:rPr>
              <a:t>Cá</a:t>
            </a:r>
            <a:r>
              <a:rPr lang="en-US" sz="2400" b="1" dirty="0" smtClean="0">
                <a:solidFill>
                  <a:srgbClr val="FF0000"/>
                </a:solidFill>
                <a:cs typeface="Arial" charset="0"/>
              </a:rPr>
              <a:t> </a:t>
            </a:r>
            <a:r>
              <a:rPr lang="en-US" sz="2400" b="1" dirty="0" err="1" smtClean="0">
                <a:solidFill>
                  <a:srgbClr val="FF0000"/>
                </a:solidFill>
                <a:cs typeface="Arial" charset="0"/>
              </a:rPr>
              <a:t>Sấu</a:t>
            </a:r>
            <a:r>
              <a:rPr lang="en-US" sz="2400" b="1" dirty="0" smtClean="0">
                <a:solidFill>
                  <a:srgbClr val="FF0000"/>
                </a:solidFill>
                <a:cs typeface="Arial" charset="0"/>
              </a:rPr>
              <a:t> </a:t>
            </a:r>
            <a:r>
              <a:rPr lang="en-US" sz="2400" b="1" dirty="0" err="1" smtClean="0">
                <a:solidFill>
                  <a:srgbClr val="FF0000"/>
                </a:solidFill>
                <a:cs typeface="Arial" charset="0"/>
              </a:rPr>
              <a:t>tưởng</a:t>
            </a:r>
            <a:r>
              <a:rPr lang="en-US" sz="2400" b="1" dirty="0" smtClean="0">
                <a:solidFill>
                  <a:srgbClr val="FF0000"/>
                </a:solidFill>
                <a:cs typeface="Arial" charset="0"/>
              </a:rPr>
              <a:t> </a:t>
            </a:r>
            <a:r>
              <a:rPr lang="en-US" sz="2400" b="1" dirty="0" err="1" smtClean="0">
                <a:solidFill>
                  <a:srgbClr val="FF0000"/>
                </a:solidFill>
                <a:cs typeface="Arial" charset="0"/>
              </a:rPr>
              <a:t>thật</a:t>
            </a:r>
            <a:r>
              <a:rPr lang="en-US" sz="2400" b="1" dirty="0" smtClean="0">
                <a:solidFill>
                  <a:srgbClr val="FF0000"/>
                </a:solidFill>
                <a:cs typeface="Arial" charset="0"/>
              </a:rPr>
              <a:t>…</a:t>
            </a:r>
            <a:r>
              <a:rPr lang="en-US" sz="2400" b="1" dirty="0" err="1" smtClean="0">
                <a:solidFill>
                  <a:srgbClr val="FF0000"/>
                </a:solidFill>
                <a:cs typeface="Arial" charset="0"/>
              </a:rPr>
              <a:t>như</a:t>
            </a:r>
            <a:r>
              <a:rPr lang="en-US" sz="2400" b="1" dirty="0" smtClean="0">
                <a:solidFill>
                  <a:srgbClr val="FF0000"/>
                </a:solidFill>
                <a:cs typeface="Arial" charset="0"/>
              </a:rPr>
              <a:t> mi </a:t>
            </a:r>
            <a:r>
              <a:rPr lang="en-US" sz="2400" b="1" dirty="0" err="1" smtClean="0">
                <a:solidFill>
                  <a:srgbClr val="FF0000"/>
                </a:solidFill>
                <a:cs typeface="Arial" charset="0"/>
              </a:rPr>
              <a:t>đâu</a:t>
            </a:r>
            <a:r>
              <a:rPr lang="en-US" sz="2400" dirty="0" smtClean="0">
                <a:cs typeface="Arial" charset="0"/>
              </a:rPr>
              <a:t>.</a:t>
            </a:r>
            <a:endParaRPr lang="en-US" sz="2400" dirty="0">
              <a:cs typeface="Arial" charset="0"/>
            </a:endParaRPr>
          </a:p>
        </p:txBody>
      </p:sp>
      <p:sp>
        <p:nvSpPr>
          <p:cNvPr id="21" name="Text Box 21"/>
          <p:cNvSpPr txBox="1">
            <a:spLocks noChangeArrowheads="1"/>
          </p:cNvSpPr>
          <p:nvPr/>
        </p:nvSpPr>
        <p:spPr bwMode="gray">
          <a:xfrm>
            <a:off x="2286000" y="4403890"/>
            <a:ext cx="1994457"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sz="2400" b="1" dirty="0" err="1" smtClean="0">
                <a:solidFill>
                  <a:srgbClr val="FE7006"/>
                </a:solidFill>
                <a:cs typeface="Arial" charset="0"/>
              </a:rPr>
              <a:t>Phần</a:t>
            </a:r>
            <a:r>
              <a:rPr lang="en-US" sz="2400" b="1" dirty="0" smtClean="0">
                <a:solidFill>
                  <a:srgbClr val="FE7006"/>
                </a:solidFill>
                <a:cs typeface="Arial" charset="0"/>
              </a:rPr>
              <a:t> </a:t>
            </a:r>
            <a:r>
              <a:rPr lang="en-US" sz="2400" b="1" dirty="0" err="1" smtClean="0">
                <a:solidFill>
                  <a:srgbClr val="FE7006"/>
                </a:solidFill>
                <a:cs typeface="Arial" charset="0"/>
              </a:rPr>
              <a:t>còn</a:t>
            </a:r>
            <a:r>
              <a:rPr lang="en-US" sz="2400" b="1" dirty="0" smtClean="0">
                <a:solidFill>
                  <a:srgbClr val="FE7006"/>
                </a:solidFill>
                <a:cs typeface="Arial" charset="0"/>
              </a:rPr>
              <a:t> </a:t>
            </a:r>
            <a:r>
              <a:rPr lang="en-US" sz="2400" b="1" dirty="0" err="1" smtClean="0">
                <a:solidFill>
                  <a:srgbClr val="FE7006"/>
                </a:solidFill>
                <a:cs typeface="Arial" charset="0"/>
              </a:rPr>
              <a:t>lại</a:t>
            </a:r>
            <a:endParaRPr lang="en-US" sz="2400" b="1" dirty="0">
              <a:solidFill>
                <a:srgbClr val="FE7006"/>
              </a:solidFill>
              <a:cs typeface="Arial" charset="0"/>
            </a:endParaRPr>
          </a:p>
        </p:txBody>
      </p:sp>
      <p:sp>
        <p:nvSpPr>
          <p:cNvPr id="24" name="Cloud Callout 23"/>
          <p:cNvSpPr/>
          <p:nvPr/>
        </p:nvSpPr>
        <p:spPr>
          <a:xfrm>
            <a:off x="5100071" y="0"/>
            <a:ext cx="3994121" cy="1196176"/>
          </a:xfrm>
          <a:prstGeom prst="cloudCallout">
            <a:avLst>
              <a:gd name="adj1" fmla="val -127784"/>
              <a:gd name="adj2" fmla="val 62500"/>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6">
                    <a:lumMod val="75000"/>
                  </a:schemeClr>
                </a:solidFill>
              </a:rPr>
              <a:t>Đọc</a:t>
            </a:r>
            <a:r>
              <a:rPr lang="en-US" sz="3600" b="1" dirty="0" smtClean="0">
                <a:solidFill>
                  <a:schemeClr val="accent6">
                    <a:lumMod val="75000"/>
                  </a:schemeClr>
                </a:solidFill>
              </a:rPr>
              <a:t> </a:t>
            </a:r>
            <a:r>
              <a:rPr lang="en-US" sz="3600" b="1" dirty="0" err="1" smtClean="0">
                <a:solidFill>
                  <a:schemeClr val="accent6">
                    <a:lumMod val="75000"/>
                  </a:schemeClr>
                </a:solidFill>
              </a:rPr>
              <a:t>nối</a:t>
            </a:r>
            <a:r>
              <a:rPr lang="en-US" sz="3600" b="1" dirty="0" smtClean="0">
                <a:solidFill>
                  <a:schemeClr val="accent6">
                    <a:lumMod val="75000"/>
                  </a:schemeClr>
                </a:solidFill>
              </a:rPr>
              <a:t> </a:t>
            </a:r>
            <a:r>
              <a:rPr lang="en-US" sz="3600" b="1" dirty="0" err="1" smtClean="0">
                <a:solidFill>
                  <a:schemeClr val="accent6">
                    <a:lumMod val="75000"/>
                  </a:schemeClr>
                </a:solidFill>
              </a:rPr>
              <a:t>tiếp</a:t>
            </a:r>
            <a:r>
              <a:rPr lang="en-US" sz="3600" b="1" dirty="0" smtClean="0">
                <a:solidFill>
                  <a:schemeClr val="accent6">
                    <a:lumMod val="75000"/>
                  </a:schemeClr>
                </a:solidFill>
              </a:rPr>
              <a:t> </a:t>
            </a:r>
            <a:r>
              <a:rPr lang="en-US" sz="3600" b="1" dirty="0" err="1" smtClean="0">
                <a:solidFill>
                  <a:schemeClr val="accent6">
                    <a:lumMod val="75000"/>
                  </a:schemeClr>
                </a:solidFill>
              </a:rPr>
              <a:t>đoạn</a:t>
            </a:r>
            <a:endParaRPr lang="en-US" sz="3600" b="1" dirty="0">
              <a:solidFill>
                <a:schemeClr val="accent6">
                  <a:lumMod val="75000"/>
                </a:schemeClr>
              </a:solidFill>
            </a:endParaRPr>
          </a:p>
        </p:txBody>
      </p:sp>
    </p:spTree>
    <p:extLst>
      <p:ext uri="{BB962C8B-B14F-4D97-AF65-F5344CB8AC3E}">
        <p14:creationId xmlns="" xmlns:p14="http://schemas.microsoft.com/office/powerpoint/2010/main" val="20236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noGrp="1"/>
          </p:cNvSpPr>
          <p:nvPr>
            <p:ph type="title"/>
          </p:nvPr>
        </p:nvSpPr>
        <p:spPr>
          <a:xfrm>
            <a:off x="2438400" y="33516"/>
            <a:ext cx="3962400" cy="1261884"/>
          </a:xfrm>
          <a:prstGeom prst="rect">
            <a:avLst/>
          </a:prstGeom>
          <a:noFill/>
        </p:spPr>
        <p:txBody>
          <a:bodyPr wrap="square" rtlCol="0">
            <a:spAutoFit/>
          </a:bodyPr>
          <a:lstStyle/>
          <a:p>
            <a:pPr algn="ctr"/>
            <a:r>
              <a:rPr lang="en-US" sz="3600" b="1" dirty="0" err="1" smtClean="0">
                <a:solidFill>
                  <a:srgbClr val="0000CC"/>
                </a:solidFill>
                <a:latin typeface="Times New Roman" pitchFamily="18" charset="0"/>
                <a:cs typeface="Times New Roman" pitchFamily="18" charset="0"/>
              </a:rPr>
              <a:t>Tập</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đọc</a:t>
            </a:r>
            <a:endParaRPr lang="en-US" sz="3600" b="1" dirty="0" smtClean="0">
              <a:solidFill>
                <a:srgbClr val="0000CC"/>
              </a:solidFill>
              <a:latin typeface="Times New Roman" pitchFamily="18" charset="0"/>
              <a:cs typeface="Times New Roman" pitchFamily="18" charset="0"/>
            </a:endParaRPr>
          </a:p>
          <a:p>
            <a:r>
              <a:rPr lang="en-US" sz="4000" b="1" dirty="0" smtClean="0">
                <a:solidFill>
                  <a:srgbClr val="FF0000"/>
                </a:solidFill>
                <a:latin typeface="Times New Roman" pitchFamily="18" charset="0"/>
                <a:cs typeface="Times New Roman" pitchFamily="18" charset="0"/>
              </a:rPr>
              <a:t>Quả tim Khỉ</a:t>
            </a:r>
          </a:p>
        </p:txBody>
      </p:sp>
      <p:sp>
        <p:nvSpPr>
          <p:cNvPr id="12" name="Text Box 10"/>
          <p:cNvSpPr txBox="1">
            <a:spLocks noChangeArrowheads="1"/>
          </p:cNvSpPr>
          <p:nvPr/>
        </p:nvSpPr>
        <p:spPr bwMode="auto">
          <a:xfrm>
            <a:off x="1181100" y="1371600"/>
            <a:ext cx="23241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u="sng" dirty="0">
                <a:solidFill>
                  <a:srgbClr val="7030A0"/>
                </a:solidFill>
                <a:latin typeface="Time news roman"/>
              </a:rPr>
              <a:t>Luyện đọc</a:t>
            </a:r>
          </a:p>
        </p:txBody>
      </p:sp>
      <p:sp>
        <p:nvSpPr>
          <p:cNvPr id="13" name="Text Box 10"/>
          <p:cNvSpPr txBox="1">
            <a:spLocks noChangeArrowheads="1"/>
          </p:cNvSpPr>
          <p:nvPr/>
        </p:nvSpPr>
        <p:spPr bwMode="auto">
          <a:xfrm>
            <a:off x="5334000" y="1371600"/>
            <a:ext cx="2667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u="sng" dirty="0">
                <a:solidFill>
                  <a:srgbClr val="7030A0"/>
                </a:solidFill>
                <a:latin typeface="Time news roman"/>
              </a:rPr>
              <a:t>Tìm hiểu bài</a:t>
            </a:r>
          </a:p>
        </p:txBody>
      </p:sp>
      <p:cxnSp>
        <p:nvCxnSpPr>
          <p:cNvPr id="10" name="Straight Connector 9"/>
          <p:cNvCxnSpPr/>
          <p:nvPr/>
        </p:nvCxnSpPr>
        <p:spPr>
          <a:xfrm>
            <a:off x="4572000" y="1752600"/>
            <a:ext cx="0" cy="44196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14" name="Text Box 11"/>
          <p:cNvSpPr txBox="1">
            <a:spLocks noChangeArrowheads="1"/>
          </p:cNvSpPr>
          <p:nvPr/>
        </p:nvSpPr>
        <p:spPr bwMode="auto">
          <a:xfrm>
            <a:off x="990600" y="2234625"/>
            <a:ext cx="2514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200" b="1" dirty="0" smtClean="0">
                <a:solidFill>
                  <a:srgbClr val="0070C0"/>
                </a:solidFill>
                <a:latin typeface="Time news roman"/>
              </a:rPr>
              <a:t>qu</a:t>
            </a:r>
            <a:r>
              <a:rPr lang="en-US" sz="3200" b="1" dirty="0" smtClean="0">
                <a:solidFill>
                  <a:srgbClr val="FF0000"/>
                </a:solidFill>
                <a:latin typeface="Time news roman"/>
              </a:rPr>
              <a:t>ẫy</a:t>
            </a:r>
            <a:r>
              <a:rPr lang="en-US" sz="3200" b="1" dirty="0" smtClean="0">
                <a:solidFill>
                  <a:srgbClr val="0070C0"/>
                </a:solidFill>
                <a:latin typeface="Time news roman"/>
              </a:rPr>
              <a:t> mạnh</a:t>
            </a:r>
            <a:endParaRPr lang="en-US" sz="3200" b="1" dirty="0">
              <a:solidFill>
                <a:srgbClr val="0070C0"/>
              </a:solidFill>
              <a:latin typeface="Time news roman"/>
            </a:endParaRPr>
          </a:p>
        </p:txBody>
      </p:sp>
      <p:sp>
        <p:nvSpPr>
          <p:cNvPr id="15" name="Text Box 9"/>
          <p:cNvSpPr txBox="1">
            <a:spLocks noChangeArrowheads="1"/>
          </p:cNvSpPr>
          <p:nvPr/>
        </p:nvSpPr>
        <p:spPr bwMode="auto">
          <a:xfrm>
            <a:off x="1066800" y="2921000"/>
            <a:ext cx="2286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200" b="1" dirty="0" smtClean="0">
                <a:solidFill>
                  <a:srgbClr val="0070C0"/>
                </a:solidFill>
                <a:latin typeface="Time news roman"/>
              </a:rPr>
              <a:t>s</a:t>
            </a:r>
            <a:r>
              <a:rPr lang="en-US" sz="3200" b="1" dirty="0" smtClean="0">
                <a:solidFill>
                  <a:srgbClr val="FF0000"/>
                </a:solidFill>
                <a:latin typeface="Time news roman"/>
              </a:rPr>
              <a:t>ần</a:t>
            </a:r>
            <a:r>
              <a:rPr lang="en-US" sz="3200" b="1" dirty="0" smtClean="0">
                <a:solidFill>
                  <a:srgbClr val="0070C0"/>
                </a:solidFill>
                <a:latin typeface="Time news roman"/>
              </a:rPr>
              <a:t> sùi</a:t>
            </a:r>
            <a:endParaRPr lang="en-US" sz="3200" b="1" dirty="0">
              <a:solidFill>
                <a:srgbClr val="0070C0"/>
              </a:solidFill>
              <a:latin typeface="Time news roman"/>
            </a:endParaRPr>
          </a:p>
        </p:txBody>
      </p:sp>
      <p:sp>
        <p:nvSpPr>
          <p:cNvPr id="16" name="Text Box 8"/>
          <p:cNvSpPr txBox="1">
            <a:spLocks noChangeArrowheads="1"/>
          </p:cNvSpPr>
          <p:nvPr/>
        </p:nvSpPr>
        <p:spPr bwMode="auto">
          <a:xfrm>
            <a:off x="990600" y="3657600"/>
            <a:ext cx="2667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200" b="1" dirty="0" smtClean="0">
                <a:solidFill>
                  <a:srgbClr val="0070C0"/>
                </a:solidFill>
                <a:latin typeface="Time news roman"/>
              </a:rPr>
              <a:t>nhọn h</a:t>
            </a:r>
            <a:r>
              <a:rPr lang="en-US" sz="3200" b="1" dirty="0" smtClean="0">
                <a:solidFill>
                  <a:srgbClr val="FF0000"/>
                </a:solidFill>
                <a:latin typeface="Time news roman"/>
              </a:rPr>
              <a:t>oắt</a:t>
            </a:r>
            <a:endParaRPr lang="en-US" sz="3200" b="1" dirty="0">
              <a:solidFill>
                <a:srgbClr val="FF0000"/>
              </a:solidFill>
              <a:latin typeface="Time news roman"/>
            </a:endParaRPr>
          </a:p>
        </p:txBody>
      </p:sp>
      <p:sp>
        <p:nvSpPr>
          <p:cNvPr id="17" name="Text Box 13"/>
          <p:cNvSpPr txBox="1">
            <a:spLocks noChangeArrowheads="1"/>
          </p:cNvSpPr>
          <p:nvPr/>
        </p:nvSpPr>
        <p:spPr bwMode="auto">
          <a:xfrm>
            <a:off x="990600" y="4445000"/>
            <a:ext cx="2286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FF"/>
                </a:solidFill>
                <a:latin typeface="Time news roman"/>
              </a:rPr>
              <a:t> </a:t>
            </a:r>
            <a:r>
              <a:rPr lang="en-US" sz="3200" b="1" dirty="0" smtClean="0">
                <a:solidFill>
                  <a:srgbClr val="0070C0"/>
                </a:solidFill>
                <a:latin typeface="Time news roman"/>
              </a:rPr>
              <a:t>tr</a:t>
            </a:r>
            <a:r>
              <a:rPr lang="en-US" sz="3200" b="1" dirty="0" smtClean="0">
                <a:solidFill>
                  <a:srgbClr val="FF0000"/>
                </a:solidFill>
                <a:latin typeface="Time news roman"/>
              </a:rPr>
              <a:t>ấn</a:t>
            </a:r>
            <a:r>
              <a:rPr lang="en-US" sz="3200" b="1" dirty="0" smtClean="0">
                <a:solidFill>
                  <a:srgbClr val="0070C0"/>
                </a:solidFill>
                <a:latin typeface="Time news roman"/>
              </a:rPr>
              <a:t> tĩnh</a:t>
            </a:r>
            <a:endParaRPr lang="en-US" sz="3200" b="1" dirty="0">
              <a:solidFill>
                <a:srgbClr val="0070C0"/>
              </a:solidFill>
              <a:latin typeface="Time news roman"/>
            </a:endParaRPr>
          </a:p>
        </p:txBody>
      </p:sp>
      <p:sp>
        <p:nvSpPr>
          <p:cNvPr id="18" name="Text Box 7"/>
          <p:cNvSpPr txBox="1">
            <a:spLocks noChangeArrowheads="1"/>
          </p:cNvSpPr>
          <p:nvPr/>
        </p:nvSpPr>
        <p:spPr bwMode="auto">
          <a:xfrm>
            <a:off x="990600" y="5181600"/>
            <a:ext cx="19431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70C0"/>
                </a:solidFill>
                <a:latin typeface="Time news roman"/>
              </a:rPr>
              <a:t> </a:t>
            </a:r>
            <a:r>
              <a:rPr lang="en-US" sz="3200" b="1" dirty="0" smtClean="0">
                <a:solidFill>
                  <a:srgbClr val="0070C0"/>
                </a:solidFill>
                <a:latin typeface="Time news roman"/>
              </a:rPr>
              <a:t>t</a:t>
            </a:r>
            <a:r>
              <a:rPr lang="en-US" sz="3200" b="1" dirty="0" smtClean="0">
                <a:solidFill>
                  <a:srgbClr val="FF0000"/>
                </a:solidFill>
                <a:latin typeface="Time news roman"/>
              </a:rPr>
              <a:t>ẽn</a:t>
            </a:r>
            <a:r>
              <a:rPr lang="en-US" sz="3200" b="1" dirty="0" smtClean="0">
                <a:solidFill>
                  <a:srgbClr val="0070C0"/>
                </a:solidFill>
                <a:latin typeface="Time news roman"/>
              </a:rPr>
              <a:t> tò</a:t>
            </a:r>
            <a:endParaRPr lang="en-US" sz="3200" b="1" dirty="0">
              <a:solidFill>
                <a:srgbClr val="0070C0"/>
              </a:solidFill>
              <a:latin typeface="Time news roman"/>
            </a:endParaRPr>
          </a:p>
        </p:txBody>
      </p:sp>
      <p:sp>
        <p:nvSpPr>
          <p:cNvPr id="19" name="Text Box 7"/>
          <p:cNvSpPr txBox="1">
            <a:spLocks noChangeArrowheads="1"/>
          </p:cNvSpPr>
          <p:nvPr/>
        </p:nvSpPr>
        <p:spPr bwMode="auto">
          <a:xfrm>
            <a:off x="974188" y="5943600"/>
            <a:ext cx="2150012"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70C0"/>
                </a:solidFill>
                <a:latin typeface="Time news roman"/>
              </a:rPr>
              <a:t> </a:t>
            </a:r>
            <a:r>
              <a:rPr lang="en-US" sz="3200" b="1" dirty="0" smtClean="0">
                <a:solidFill>
                  <a:srgbClr val="0070C0"/>
                </a:solidFill>
                <a:latin typeface="Time news roman"/>
              </a:rPr>
              <a:t>l</a:t>
            </a:r>
            <a:r>
              <a:rPr lang="en-US" sz="3200" b="1" dirty="0" smtClean="0">
                <a:solidFill>
                  <a:srgbClr val="FF0000"/>
                </a:solidFill>
                <a:latin typeface="Time news roman"/>
              </a:rPr>
              <a:t>ủi</a:t>
            </a:r>
            <a:r>
              <a:rPr lang="en-US" sz="3200" b="1" dirty="0" smtClean="0">
                <a:solidFill>
                  <a:srgbClr val="0070C0"/>
                </a:solidFill>
                <a:latin typeface="Time news roman"/>
              </a:rPr>
              <a:t> m</a:t>
            </a:r>
            <a:r>
              <a:rPr lang="en-US" sz="3200" b="1" dirty="0" smtClean="0">
                <a:solidFill>
                  <a:srgbClr val="FF0000"/>
                </a:solidFill>
                <a:latin typeface="Time news roman"/>
              </a:rPr>
              <a:t>ất</a:t>
            </a:r>
            <a:r>
              <a:rPr lang="en-US" sz="3200" b="1" dirty="0" smtClean="0">
                <a:solidFill>
                  <a:srgbClr val="0070C0"/>
                </a:solidFill>
                <a:latin typeface="Time news roman"/>
              </a:rPr>
              <a:t> </a:t>
            </a:r>
            <a:endParaRPr lang="en-US" sz="3200" b="1" dirty="0">
              <a:solidFill>
                <a:srgbClr val="0070C0"/>
              </a:solidFill>
              <a:latin typeface="Time news roman"/>
            </a:endParaRPr>
          </a:p>
        </p:txBody>
      </p:sp>
      <p:sp>
        <p:nvSpPr>
          <p:cNvPr id="20" name="Cloud Callout 19"/>
          <p:cNvSpPr/>
          <p:nvPr/>
        </p:nvSpPr>
        <p:spPr>
          <a:xfrm>
            <a:off x="3200400" y="2286000"/>
            <a:ext cx="4114800" cy="1828800"/>
          </a:xfrm>
          <a:prstGeom prst="cloudCallout">
            <a:avLst/>
          </a:prstGeom>
          <a:solidFill>
            <a:srgbClr val="FFFFCC"/>
          </a:solidFill>
          <a:ln>
            <a:solidFill>
              <a:srgbClr val="37C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3399"/>
                </a:solidFill>
                <a:latin typeface="Time news roman"/>
              </a:rPr>
              <a:t>     </a:t>
            </a:r>
            <a:r>
              <a:rPr lang="en-US" sz="3200" b="1" dirty="0" err="1">
                <a:solidFill>
                  <a:srgbClr val="EE327A"/>
                </a:solidFill>
                <a:latin typeface="Time news roman"/>
              </a:rPr>
              <a:t>Đọc</a:t>
            </a:r>
            <a:r>
              <a:rPr lang="en-US" sz="3200" b="1" dirty="0">
                <a:solidFill>
                  <a:srgbClr val="EE327A"/>
                </a:solidFill>
                <a:latin typeface="Time news roman"/>
              </a:rPr>
              <a:t> </a:t>
            </a:r>
            <a:r>
              <a:rPr lang="en-US" sz="3200" b="1" dirty="0" err="1" smtClean="0">
                <a:solidFill>
                  <a:srgbClr val="EE327A"/>
                </a:solidFill>
                <a:latin typeface="Time news roman"/>
              </a:rPr>
              <a:t>đồng</a:t>
            </a:r>
            <a:r>
              <a:rPr lang="en-US" sz="3200" b="1" dirty="0" smtClean="0">
                <a:solidFill>
                  <a:srgbClr val="EE327A"/>
                </a:solidFill>
                <a:latin typeface="Time news roman"/>
              </a:rPr>
              <a:t> </a:t>
            </a:r>
            <a:r>
              <a:rPr lang="en-US" sz="3200" b="1" dirty="0" err="1" smtClean="0">
                <a:solidFill>
                  <a:srgbClr val="EE327A"/>
                </a:solidFill>
                <a:latin typeface="Time news roman"/>
              </a:rPr>
              <a:t>thanh</a:t>
            </a:r>
            <a:endParaRPr lang="en-US" sz="3200" b="1" dirty="0">
              <a:solidFill>
                <a:srgbClr val="EE327A"/>
              </a:solidFill>
              <a:latin typeface="Time news roman"/>
            </a:endParaRPr>
          </a:p>
        </p:txBody>
      </p:sp>
      <p:cxnSp>
        <p:nvCxnSpPr>
          <p:cNvPr id="21" name="Straight Connector 20"/>
          <p:cNvCxnSpPr/>
          <p:nvPr/>
        </p:nvCxnSpPr>
        <p:spPr>
          <a:xfrm>
            <a:off x="1676400" y="2743200"/>
            <a:ext cx="4000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4000" y="3429000"/>
            <a:ext cx="4000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90800" y="4114800"/>
            <a:ext cx="5334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4000" y="4953000"/>
            <a:ext cx="4000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71600" y="5715000"/>
            <a:ext cx="4000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95400" y="6477000"/>
            <a:ext cx="4000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14550" y="6477000"/>
            <a:ext cx="4000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3338797419"/>
      </p:ext>
    </p:extLst>
  </p:cSld>
  <p:clrMapOvr>
    <a:masterClrMapping/>
  </p:clrMapOvr>
  <mc:AlternateContent xmlns:mc="http://schemas.openxmlformats.org/markup-compatibility/2006">
    <mc:Choice xmlns="" xmlns:p14="http://schemas.microsoft.com/office/powerpoint/2010/main" Requires="p14">
      <p:transition spd="slow" p14:dur="2000" advTm="54204"/>
    </mc:Choice>
    <mc:Fallback>
      <p:transition spd="slow" advTm="542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amond(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amond(in)">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amond(in)">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91821" y="738409"/>
            <a:ext cx="9144000" cy="6855139"/>
          </a:xfrm>
          <a:prstGeom prst="rect">
            <a:avLst/>
          </a:prstGeom>
        </p:spPr>
      </p:pic>
      <p:sp>
        <p:nvSpPr>
          <p:cNvPr id="123921" name="Rectangle 17"/>
          <p:cNvSpPr>
            <a:spLocks noChangeArrowheads="1"/>
          </p:cNvSpPr>
          <p:nvPr/>
        </p:nvSpPr>
        <p:spPr bwMode="auto">
          <a:xfrm>
            <a:off x="762000" y="2667000"/>
            <a:ext cx="8077200" cy="3477875"/>
          </a:xfrm>
          <a:prstGeom prst="rect">
            <a:avLst/>
          </a:prstGeom>
          <a:noFill/>
          <a:ln w="9525">
            <a:noFill/>
            <a:miter lim="800000"/>
            <a:headEnd/>
            <a:tailEnd/>
          </a:ln>
          <a:effectLst/>
        </p:spPr>
        <p:txBody>
          <a:bodyPr wrap="square">
            <a:spAutoFit/>
          </a:bodyPr>
          <a:lstStyle/>
          <a:p>
            <a:pPr>
              <a:buFontTx/>
              <a:buChar char="-"/>
            </a:pPr>
            <a:r>
              <a:rPr lang="en-US" sz="4400" i="1" dirty="0" smtClean="0">
                <a:latin typeface="Times New Roman" pitchFamily="18" charset="0"/>
                <a:cs typeface="Times New Roman" pitchFamily="18" charset="0"/>
              </a:rPr>
              <a:t> Chuyện </a:t>
            </a:r>
            <a:r>
              <a:rPr lang="en-US" sz="4400" b="1" i="1" dirty="0" smtClean="0">
                <a:solidFill>
                  <a:srgbClr val="FF0000"/>
                </a:solidFill>
                <a:latin typeface="Times New Roman" pitchFamily="18" charset="0"/>
                <a:cs typeface="Times New Roman" pitchFamily="18" charset="0"/>
              </a:rPr>
              <a:t>quan trọng </a:t>
            </a:r>
            <a:r>
              <a:rPr lang="en-US" sz="4400" i="1" dirty="0" smtClean="0">
                <a:latin typeface="Times New Roman" pitchFamily="18" charset="0"/>
                <a:cs typeface="Times New Roman" pitchFamily="18" charset="0"/>
              </a:rPr>
              <a:t>vậy mà bạn chẳng báo trước. </a:t>
            </a:r>
            <a:r>
              <a:rPr lang="en-US" sz="4400" i="1" dirty="0" err="1" smtClean="0">
                <a:latin typeface="Times New Roman" pitchFamily="18" charset="0"/>
                <a:cs typeface="Times New Roman" pitchFamily="18" charset="0"/>
              </a:rPr>
              <a:t>Quả</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tim</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tôi</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để</a:t>
            </a:r>
            <a:r>
              <a:rPr lang="en-US" sz="4400" i="1" dirty="0" smtClean="0">
                <a:latin typeface="Times New Roman" pitchFamily="18" charset="0"/>
                <a:cs typeface="Times New Roman" pitchFamily="18" charset="0"/>
              </a:rPr>
              <a:t> ở </a:t>
            </a:r>
            <a:r>
              <a:rPr lang="en-US" sz="4400" i="1" dirty="0" err="1" smtClean="0">
                <a:latin typeface="Times New Roman" pitchFamily="18" charset="0"/>
                <a:cs typeface="Times New Roman" pitchFamily="18" charset="0"/>
              </a:rPr>
              <a:t>nhà</a:t>
            </a:r>
            <a:r>
              <a:rPr lang="en-US" sz="4400" i="1" smtClean="0">
                <a:latin typeface="Times New Roman" pitchFamily="18" charset="0"/>
                <a:cs typeface="Times New Roman" pitchFamily="18" charset="0"/>
              </a:rPr>
              <a:t>.  </a:t>
            </a:r>
            <a:r>
              <a:rPr lang="en-US" sz="4400" b="1" i="1" smtClean="0">
                <a:solidFill>
                  <a:srgbClr val="FF0000"/>
                </a:solidFill>
                <a:latin typeface="Times New Roman" pitchFamily="18" charset="0"/>
                <a:cs typeface="Times New Roman" pitchFamily="18" charset="0"/>
              </a:rPr>
              <a:t>Mau</a:t>
            </a:r>
            <a:r>
              <a:rPr lang="en-US" sz="4400" i="1"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đưa</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tôi</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về</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tôi</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sẽ</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lấy</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tim</a:t>
            </a:r>
            <a:r>
              <a:rPr lang="en-US" sz="4400" i="1" dirty="0" smtClean="0">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dâng</a:t>
            </a: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lên</a:t>
            </a:r>
            <a:r>
              <a:rPr lang="en-US" sz="4400" b="1" i="1" dirty="0" smtClean="0">
                <a:solidFill>
                  <a:srgbClr val="FF0000"/>
                </a:solidFill>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vua</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của</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bạn</a:t>
            </a:r>
            <a:r>
              <a:rPr lang="en-US" sz="4400" i="1" dirty="0" smtClean="0">
                <a:latin typeface="Times New Roman" pitchFamily="18" charset="0"/>
                <a:cs typeface="Times New Roman" pitchFamily="18" charset="0"/>
              </a:rPr>
              <a:t>.</a:t>
            </a:r>
          </a:p>
          <a:p>
            <a:endParaRPr lang="en-US" sz="4400" i="1" dirty="0" smtClean="0">
              <a:latin typeface="Times New Roman" pitchFamily="18" charset="0"/>
              <a:cs typeface="Times New Roman" pitchFamily="18" charset="0"/>
            </a:endParaRPr>
          </a:p>
        </p:txBody>
      </p:sp>
      <p:sp>
        <p:nvSpPr>
          <p:cNvPr id="123945" name="Line 41"/>
          <p:cNvSpPr>
            <a:spLocks noChangeShapeType="1"/>
          </p:cNvSpPr>
          <p:nvPr/>
        </p:nvSpPr>
        <p:spPr bwMode="auto">
          <a:xfrm flipH="1">
            <a:off x="4724400" y="3505200"/>
            <a:ext cx="152400" cy="457200"/>
          </a:xfrm>
          <a:prstGeom prst="line">
            <a:avLst/>
          </a:prstGeom>
          <a:noFill/>
          <a:ln w="38100">
            <a:solidFill>
              <a:srgbClr val="FF0000"/>
            </a:solidFill>
            <a:round/>
            <a:headEnd/>
            <a:tailEnd/>
          </a:ln>
          <a:effectLst/>
        </p:spPr>
        <p:txBody>
          <a:bodyPr/>
          <a:lstStyle/>
          <a:p>
            <a:endParaRPr lang="en-US"/>
          </a:p>
        </p:txBody>
      </p:sp>
      <p:sp>
        <p:nvSpPr>
          <p:cNvPr id="123946" name="Line 42"/>
          <p:cNvSpPr>
            <a:spLocks noChangeShapeType="1"/>
          </p:cNvSpPr>
          <p:nvPr/>
        </p:nvSpPr>
        <p:spPr bwMode="auto">
          <a:xfrm flipH="1">
            <a:off x="6468794" y="2743200"/>
            <a:ext cx="236806" cy="609600"/>
          </a:xfrm>
          <a:prstGeom prst="line">
            <a:avLst/>
          </a:prstGeom>
          <a:noFill/>
          <a:ln w="38100">
            <a:solidFill>
              <a:srgbClr val="FF0000"/>
            </a:solidFill>
            <a:round/>
            <a:headEnd/>
            <a:tailEnd/>
          </a:ln>
          <a:effectLst/>
        </p:spPr>
        <p:txBody>
          <a:bodyPr/>
          <a:lstStyle/>
          <a:p>
            <a:endParaRPr lang="en-US" dirty="0" smtClean="0"/>
          </a:p>
          <a:p>
            <a:endParaRPr lang="en-US" dirty="0" smtClean="0"/>
          </a:p>
          <a:p>
            <a:endParaRPr lang="en-US" dirty="0" smtClean="0"/>
          </a:p>
          <a:p>
            <a:endParaRPr lang="en-US" dirty="0"/>
          </a:p>
        </p:txBody>
      </p:sp>
      <p:sp>
        <p:nvSpPr>
          <p:cNvPr id="123949" name="Line 45"/>
          <p:cNvSpPr>
            <a:spLocks noChangeShapeType="1"/>
          </p:cNvSpPr>
          <p:nvPr/>
        </p:nvSpPr>
        <p:spPr bwMode="auto">
          <a:xfrm flipH="1">
            <a:off x="5867400" y="4800600"/>
            <a:ext cx="228600" cy="457200"/>
          </a:xfrm>
          <a:prstGeom prst="line">
            <a:avLst/>
          </a:prstGeom>
          <a:noFill/>
          <a:ln w="38100">
            <a:solidFill>
              <a:srgbClr val="FF0000"/>
            </a:solidFill>
            <a:round/>
            <a:headEnd/>
            <a:tailEnd/>
          </a:ln>
          <a:effectLst/>
        </p:spPr>
        <p:txBody>
          <a:bodyPr/>
          <a:lstStyle/>
          <a:p>
            <a:endParaRPr lang="en-US"/>
          </a:p>
        </p:txBody>
      </p:sp>
      <p:sp>
        <p:nvSpPr>
          <p:cNvPr id="123952" name="Line 48"/>
          <p:cNvSpPr>
            <a:spLocks noChangeShapeType="1"/>
          </p:cNvSpPr>
          <p:nvPr/>
        </p:nvSpPr>
        <p:spPr bwMode="auto">
          <a:xfrm flipH="1">
            <a:off x="1828800" y="4191000"/>
            <a:ext cx="152400" cy="457200"/>
          </a:xfrm>
          <a:prstGeom prst="line">
            <a:avLst/>
          </a:prstGeom>
          <a:noFill/>
          <a:ln w="38100">
            <a:solidFill>
              <a:srgbClr val="FF0000"/>
            </a:solidFill>
            <a:round/>
            <a:headEnd/>
            <a:tailEnd/>
          </a:ln>
          <a:effectLst/>
        </p:spPr>
        <p:txBody>
          <a:bodyPr/>
          <a:lstStyle/>
          <a:p>
            <a:endParaRPr lang="en-US"/>
          </a:p>
        </p:txBody>
      </p:sp>
      <p:sp>
        <p:nvSpPr>
          <p:cNvPr id="2" name="Rectangle 1"/>
          <p:cNvSpPr/>
          <p:nvPr/>
        </p:nvSpPr>
        <p:spPr>
          <a:xfrm>
            <a:off x="914400" y="1544360"/>
            <a:ext cx="7924800" cy="1046440"/>
          </a:xfrm>
          <a:prstGeom prst="rect">
            <a:avLst/>
          </a:prstGeom>
        </p:spPr>
        <p:txBody>
          <a:bodyPr wrap="square">
            <a:spAutoFit/>
          </a:bodyPr>
          <a:lstStyle/>
          <a:p>
            <a:r>
              <a:rPr lang="en-US" sz="4400" i="1" dirty="0" smtClean="0">
                <a:latin typeface="Times New Roman" pitchFamily="18" charset="0"/>
                <a:cs typeface="Times New Roman" pitchFamily="18" charset="0"/>
              </a:rPr>
              <a:t>-  Bạn </a:t>
            </a:r>
            <a:r>
              <a:rPr lang="en-US" sz="4400" i="1" dirty="0">
                <a:latin typeface="Times New Roman" pitchFamily="18" charset="0"/>
                <a:cs typeface="Times New Roman" pitchFamily="18" charset="0"/>
              </a:rPr>
              <a:t>là </a:t>
            </a:r>
            <a:r>
              <a:rPr lang="en-US" sz="4400" i="1" dirty="0">
                <a:solidFill>
                  <a:srgbClr val="FF0000"/>
                </a:solidFill>
                <a:latin typeface="Times New Roman" pitchFamily="18" charset="0"/>
                <a:cs typeface="Times New Roman" pitchFamily="18" charset="0"/>
              </a:rPr>
              <a:t>ai</a:t>
            </a:r>
            <a:r>
              <a:rPr lang="en-US" sz="4400" i="1" dirty="0">
                <a:latin typeface="Times New Roman" pitchFamily="18" charset="0"/>
                <a:cs typeface="Times New Roman" pitchFamily="18" charset="0"/>
              </a:rPr>
              <a:t>? Vì sao bạn </a:t>
            </a:r>
            <a:r>
              <a:rPr lang="en-US" sz="4400" b="1" i="1" dirty="0">
                <a:solidFill>
                  <a:srgbClr val="FF0000"/>
                </a:solidFill>
                <a:latin typeface="Times New Roman" pitchFamily="18" charset="0"/>
                <a:cs typeface="Times New Roman" pitchFamily="18" charset="0"/>
              </a:rPr>
              <a:t>khóc</a:t>
            </a:r>
            <a:r>
              <a:rPr lang="en-US" sz="4400" i="1" dirty="0" smtClean="0">
                <a:latin typeface="Times New Roman" pitchFamily="18" charset="0"/>
                <a:cs typeface="Times New Roman" pitchFamily="18" charset="0"/>
              </a:rPr>
              <a:t>?</a:t>
            </a:r>
            <a:r>
              <a:rPr lang="en-US" sz="4400" i="1" dirty="0">
                <a:latin typeface="Times New Roman" pitchFamily="18" charset="0"/>
                <a:cs typeface="Times New Roman" pitchFamily="18" charset="0"/>
              </a:rPr>
              <a:t> </a:t>
            </a:r>
            <a:endParaRPr lang="en-US" sz="4400" i="1" dirty="0" smtClean="0">
              <a:latin typeface="Times New Roman" pitchFamily="18" charset="0"/>
              <a:cs typeface="Times New Roman" pitchFamily="18" charset="0"/>
            </a:endParaRPr>
          </a:p>
          <a:p>
            <a:endParaRPr lang="en-US" i="1" dirty="0">
              <a:latin typeface="Times New Roman" pitchFamily="18" charset="0"/>
              <a:cs typeface="Times New Roman" pitchFamily="18" charset="0"/>
            </a:endParaRPr>
          </a:p>
        </p:txBody>
      </p:sp>
      <p:sp>
        <p:nvSpPr>
          <p:cNvPr id="18" name="Line 45"/>
          <p:cNvSpPr>
            <a:spLocks noChangeShapeType="1"/>
          </p:cNvSpPr>
          <p:nvPr/>
        </p:nvSpPr>
        <p:spPr bwMode="auto">
          <a:xfrm flipH="1">
            <a:off x="3733800" y="1676400"/>
            <a:ext cx="228600" cy="533400"/>
          </a:xfrm>
          <a:prstGeom prst="line">
            <a:avLst/>
          </a:prstGeom>
          <a:noFill/>
          <a:ln w="38100">
            <a:solidFill>
              <a:srgbClr val="FF0000"/>
            </a:solidFill>
            <a:round/>
            <a:headEnd/>
            <a:tailEnd/>
          </a:ln>
          <a:effectLst/>
        </p:spPr>
        <p:txBody>
          <a:bodyPr/>
          <a:lstStyle/>
          <a:p>
            <a:endParaRPr lang="en-US"/>
          </a:p>
        </p:txBody>
      </p:sp>
      <p:sp>
        <p:nvSpPr>
          <p:cNvPr id="19" name="Line 45"/>
          <p:cNvSpPr>
            <a:spLocks noChangeShapeType="1"/>
          </p:cNvSpPr>
          <p:nvPr/>
        </p:nvSpPr>
        <p:spPr bwMode="auto">
          <a:xfrm flipH="1">
            <a:off x="7696200" y="1696760"/>
            <a:ext cx="228600" cy="513040"/>
          </a:xfrm>
          <a:prstGeom prst="line">
            <a:avLst/>
          </a:prstGeom>
          <a:noFill/>
          <a:ln w="38100">
            <a:solidFill>
              <a:srgbClr val="FF0000"/>
            </a:solidFill>
            <a:round/>
            <a:headEnd/>
            <a:tailEnd/>
          </a:ln>
          <a:effectLst/>
        </p:spPr>
        <p:txBody>
          <a:bodyPr/>
          <a:lstStyle/>
          <a:p>
            <a:endParaRPr lang="en-US"/>
          </a:p>
        </p:txBody>
      </p:sp>
      <p:sp>
        <p:nvSpPr>
          <p:cNvPr id="12" name="TextBox 11"/>
          <p:cNvSpPr txBox="1"/>
          <p:nvPr/>
        </p:nvSpPr>
        <p:spPr>
          <a:xfrm>
            <a:off x="90044" y="344269"/>
            <a:ext cx="3948555" cy="707886"/>
          </a:xfrm>
          <a:prstGeom prst="rect">
            <a:avLst/>
          </a:prstGeom>
          <a:noFill/>
        </p:spPr>
        <p:txBody>
          <a:bodyPr wrap="square" rtlCol="0">
            <a:spAutoFit/>
          </a:bodyPr>
          <a:lstStyle/>
          <a:p>
            <a:r>
              <a:rPr lang="en-US" sz="4000" b="1" u="sng" dirty="0" err="1" smtClean="0">
                <a:solidFill>
                  <a:srgbClr val="0000CC"/>
                </a:solidFill>
                <a:latin typeface="Times New Roman" pitchFamily="18" charset="0"/>
                <a:cs typeface="Times New Roman" pitchFamily="18" charset="0"/>
              </a:rPr>
              <a:t>Luyện</a:t>
            </a:r>
            <a:r>
              <a:rPr lang="en-US" sz="4000" b="1" u="sng" dirty="0" smtClean="0">
                <a:solidFill>
                  <a:srgbClr val="0000CC"/>
                </a:solidFill>
                <a:latin typeface="Times New Roman" pitchFamily="18" charset="0"/>
                <a:cs typeface="Times New Roman" pitchFamily="18" charset="0"/>
              </a:rPr>
              <a:t> </a:t>
            </a:r>
            <a:r>
              <a:rPr lang="en-US" sz="4000" b="1" u="sng" dirty="0" err="1" smtClean="0">
                <a:solidFill>
                  <a:srgbClr val="0000CC"/>
                </a:solidFill>
                <a:latin typeface="Times New Roman" pitchFamily="18" charset="0"/>
                <a:cs typeface="Times New Roman" pitchFamily="18" charset="0"/>
              </a:rPr>
              <a:t>đọc</a:t>
            </a:r>
            <a:r>
              <a:rPr lang="en-US" sz="4000" b="1" u="sng" dirty="0" smtClean="0">
                <a:solidFill>
                  <a:srgbClr val="0000CC"/>
                </a:solidFill>
                <a:latin typeface="Times New Roman" pitchFamily="18" charset="0"/>
                <a:cs typeface="Times New Roman" pitchFamily="18" charset="0"/>
              </a:rPr>
              <a:t> </a:t>
            </a:r>
            <a:r>
              <a:rPr lang="en-US" sz="4000" b="1" u="sng" dirty="0" err="1" smtClean="0">
                <a:solidFill>
                  <a:srgbClr val="0000CC"/>
                </a:solidFill>
                <a:latin typeface="Times New Roman" pitchFamily="18" charset="0"/>
                <a:cs typeface="Times New Roman" pitchFamily="18" charset="0"/>
              </a:rPr>
              <a:t>câu</a:t>
            </a:r>
            <a:r>
              <a:rPr lang="en-US" sz="4000" b="1" u="sng" dirty="0" smtClean="0">
                <a:solidFill>
                  <a:srgbClr val="0000CC"/>
                </a:solidFill>
                <a:latin typeface="Times New Roman" pitchFamily="18" charset="0"/>
                <a:cs typeface="Times New Roman" pitchFamily="18" charset="0"/>
              </a:rPr>
              <a:t>: </a:t>
            </a:r>
            <a:endParaRPr lang="en-US" sz="4000" b="1" u="sng" dirty="0">
              <a:solidFill>
                <a:srgbClr val="0000CC"/>
              </a:solidFill>
              <a:latin typeface="Times New Roman" pitchFamily="18" charset="0"/>
              <a:cs typeface="Times New Roman" pitchFamily="18" charset="0"/>
            </a:endParaRPr>
          </a:p>
        </p:txBody>
      </p:sp>
      <p:sp>
        <p:nvSpPr>
          <p:cNvPr id="14" name="Line 45"/>
          <p:cNvSpPr>
            <a:spLocks noChangeShapeType="1"/>
          </p:cNvSpPr>
          <p:nvPr/>
        </p:nvSpPr>
        <p:spPr bwMode="auto">
          <a:xfrm flipH="1">
            <a:off x="5638800" y="4191000"/>
            <a:ext cx="228600" cy="457200"/>
          </a:xfrm>
          <a:prstGeom prst="line">
            <a:avLst/>
          </a:prstGeom>
          <a:noFill/>
          <a:ln w="38100">
            <a:solidFill>
              <a:srgbClr val="FF0000"/>
            </a:solidFill>
            <a:round/>
            <a:headEnd/>
            <a:tailEnd/>
          </a:ln>
          <a:effectLst/>
        </p:spPr>
        <p:txBody>
          <a:bodyPr/>
          <a:lstStyle/>
          <a:p>
            <a:endParaRPr lang="en-US"/>
          </a:p>
        </p:txBody>
      </p:sp>
      <p:sp>
        <p:nvSpPr>
          <p:cNvPr id="15" name="Line 45"/>
          <p:cNvSpPr>
            <a:spLocks noChangeShapeType="1"/>
          </p:cNvSpPr>
          <p:nvPr/>
        </p:nvSpPr>
        <p:spPr bwMode="auto">
          <a:xfrm flipH="1">
            <a:off x="7772400" y="1676400"/>
            <a:ext cx="228600" cy="513040"/>
          </a:xfrm>
          <a:prstGeom prst="line">
            <a:avLst/>
          </a:prstGeom>
          <a:noFill/>
          <a:ln w="38100">
            <a:solidFill>
              <a:srgbClr val="FF0000"/>
            </a:solidFill>
            <a:round/>
            <a:headEnd/>
            <a:tailEnd/>
          </a:ln>
          <a:effectLst/>
        </p:spPr>
        <p:txBody>
          <a:bodyPr/>
          <a:lstStyle/>
          <a:p>
            <a:endParaRPr lang="en-US"/>
          </a:p>
        </p:txBody>
      </p:sp>
      <p:sp>
        <p:nvSpPr>
          <p:cNvPr id="16" name="Line 45"/>
          <p:cNvSpPr>
            <a:spLocks noChangeShapeType="1"/>
          </p:cNvSpPr>
          <p:nvPr/>
        </p:nvSpPr>
        <p:spPr bwMode="auto">
          <a:xfrm flipH="1">
            <a:off x="5943600" y="4800600"/>
            <a:ext cx="228600" cy="457200"/>
          </a:xfrm>
          <a:prstGeom prst="line">
            <a:avLst/>
          </a:prstGeom>
          <a:noFill/>
          <a:ln w="38100">
            <a:solidFill>
              <a:srgbClr val="FF0000"/>
            </a:solidFill>
            <a:round/>
            <a:headEnd/>
            <a:tailEnd/>
          </a:ln>
          <a:effectLst/>
        </p:spPr>
        <p:txBody>
          <a:bodyPr/>
          <a:lstStyle/>
          <a:p>
            <a:endParaRPr lang="en-US"/>
          </a:p>
        </p:txBody>
      </p:sp>
      <p:sp>
        <p:nvSpPr>
          <p:cNvPr id="17" name="Line 45"/>
          <p:cNvSpPr>
            <a:spLocks noChangeShapeType="1"/>
          </p:cNvSpPr>
          <p:nvPr/>
        </p:nvSpPr>
        <p:spPr bwMode="auto">
          <a:xfrm flipH="1">
            <a:off x="3810000" y="1676400"/>
            <a:ext cx="228600" cy="533400"/>
          </a:xfrm>
          <a:prstGeom prst="line">
            <a:avLst/>
          </a:prstGeom>
          <a:noFill/>
          <a:ln w="38100">
            <a:solidFill>
              <a:srgbClr val="FF0000"/>
            </a:solidFill>
            <a:round/>
            <a:headEnd/>
            <a:tailEnd/>
          </a:ln>
          <a:effectLst/>
        </p:spPr>
        <p:txBody>
          <a:bodyPr/>
          <a:lstStyle/>
          <a:p>
            <a:endParaRPr lang="en-US"/>
          </a:p>
        </p:txBody>
      </p:sp>
      <p:sp>
        <p:nvSpPr>
          <p:cNvPr id="20" name="Line 41"/>
          <p:cNvSpPr>
            <a:spLocks noChangeShapeType="1"/>
          </p:cNvSpPr>
          <p:nvPr/>
        </p:nvSpPr>
        <p:spPr bwMode="auto">
          <a:xfrm flipH="1">
            <a:off x="4648200" y="3505200"/>
            <a:ext cx="152400" cy="457200"/>
          </a:xfrm>
          <a:prstGeom prst="line">
            <a:avLst/>
          </a:prstGeom>
          <a:noFill/>
          <a:ln w="38100">
            <a:solidFill>
              <a:srgbClr val="FF0000"/>
            </a:solidFill>
            <a:round/>
            <a:headEnd/>
            <a:tailEnd/>
          </a:ln>
          <a:effectLst/>
        </p:spPr>
        <p:txBody>
          <a:bodyPr/>
          <a:lstStyle/>
          <a:p>
            <a:endParaRPr lang="en-US"/>
          </a:p>
        </p:txBody>
      </p:sp>
      <p:sp>
        <p:nvSpPr>
          <p:cNvPr id="21" name="Line 48"/>
          <p:cNvSpPr>
            <a:spLocks noChangeShapeType="1"/>
          </p:cNvSpPr>
          <p:nvPr/>
        </p:nvSpPr>
        <p:spPr bwMode="auto">
          <a:xfrm flipH="1">
            <a:off x="1905000" y="4191000"/>
            <a:ext cx="152400" cy="457200"/>
          </a:xfrm>
          <a:prstGeom prst="line">
            <a:avLst/>
          </a:prstGeom>
          <a:noFill/>
          <a:ln w="38100">
            <a:solidFill>
              <a:srgbClr val="FF0000"/>
            </a:solidFill>
            <a:round/>
            <a:headEnd/>
            <a:tailEnd/>
          </a:ln>
          <a:effectLst/>
        </p:spPr>
        <p:txBody>
          <a:bodyPr/>
          <a:lstStyle/>
          <a:p>
            <a:endParaRPr lang="en-US"/>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advTm="45188"/>
    </mc:Choice>
    <mc:Fallback>
      <p:transition spd="slow" advTm="45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921"/>
                                        </p:tgtEl>
                                        <p:attrNameLst>
                                          <p:attrName>style.visibility</p:attrName>
                                        </p:attrNameLst>
                                      </p:cBhvr>
                                      <p:to>
                                        <p:strVal val="visible"/>
                                      </p:to>
                                    </p:set>
                                    <p:anim calcmode="lin" valueType="num">
                                      <p:cBhvr>
                                        <p:cTn id="7" dur="500" fill="hold"/>
                                        <p:tgtEl>
                                          <p:spTgt spid="123921"/>
                                        </p:tgtEl>
                                        <p:attrNameLst>
                                          <p:attrName>ppt_w</p:attrName>
                                        </p:attrNameLst>
                                      </p:cBhvr>
                                      <p:tavLst>
                                        <p:tav tm="0">
                                          <p:val>
                                            <p:fltVal val="0"/>
                                          </p:val>
                                        </p:tav>
                                        <p:tav tm="100000">
                                          <p:val>
                                            <p:strVal val="#ppt_w"/>
                                          </p:val>
                                        </p:tav>
                                      </p:tavLst>
                                    </p:anim>
                                    <p:anim calcmode="lin" valueType="num">
                                      <p:cBhvr>
                                        <p:cTn id="8" dur="500" fill="hold"/>
                                        <p:tgtEl>
                                          <p:spTgt spid="123921"/>
                                        </p:tgtEl>
                                        <p:attrNameLst>
                                          <p:attrName>ppt_h</p:attrName>
                                        </p:attrNameLst>
                                      </p:cBhvr>
                                      <p:tavLst>
                                        <p:tav tm="0">
                                          <p:val>
                                            <p:fltVal val="0"/>
                                          </p:val>
                                        </p:tav>
                                        <p:tav tm="100000">
                                          <p:val>
                                            <p:strVal val="#ppt_h"/>
                                          </p:val>
                                        </p:tav>
                                      </p:tavLst>
                                    </p:anim>
                                    <p:animEffect transition="in" filter="fade">
                                      <p:cBhvr>
                                        <p:cTn id="9" dur="500"/>
                                        <p:tgtEl>
                                          <p:spTgt spid="1239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3946"/>
                                        </p:tgtEl>
                                        <p:attrNameLst>
                                          <p:attrName>style.visibility</p:attrName>
                                        </p:attrNameLst>
                                      </p:cBhvr>
                                      <p:to>
                                        <p:strVal val="visible"/>
                                      </p:to>
                                    </p:set>
                                    <p:anim calcmode="lin" valueType="num">
                                      <p:cBhvr additive="base">
                                        <p:cTn id="14" dur="500" fill="hold"/>
                                        <p:tgtEl>
                                          <p:spTgt spid="123946"/>
                                        </p:tgtEl>
                                        <p:attrNameLst>
                                          <p:attrName>ppt_x</p:attrName>
                                        </p:attrNameLst>
                                      </p:cBhvr>
                                      <p:tavLst>
                                        <p:tav tm="0">
                                          <p:val>
                                            <p:strVal val="#ppt_x"/>
                                          </p:val>
                                        </p:tav>
                                        <p:tav tm="100000">
                                          <p:val>
                                            <p:strVal val="#ppt_x"/>
                                          </p:val>
                                        </p:tav>
                                      </p:tavLst>
                                    </p:anim>
                                    <p:anim calcmode="lin" valueType="num">
                                      <p:cBhvr additive="base">
                                        <p:cTn id="15" dur="500" fill="hold"/>
                                        <p:tgtEl>
                                          <p:spTgt spid="12394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3945"/>
                                        </p:tgtEl>
                                        <p:attrNameLst>
                                          <p:attrName>style.visibility</p:attrName>
                                        </p:attrNameLst>
                                      </p:cBhvr>
                                      <p:to>
                                        <p:strVal val="visible"/>
                                      </p:to>
                                    </p:set>
                                    <p:anim calcmode="lin" valueType="num">
                                      <p:cBhvr additive="base">
                                        <p:cTn id="18" dur="500" fill="hold"/>
                                        <p:tgtEl>
                                          <p:spTgt spid="123945"/>
                                        </p:tgtEl>
                                        <p:attrNameLst>
                                          <p:attrName>ppt_x</p:attrName>
                                        </p:attrNameLst>
                                      </p:cBhvr>
                                      <p:tavLst>
                                        <p:tav tm="0">
                                          <p:val>
                                            <p:strVal val="#ppt_x"/>
                                          </p:val>
                                        </p:tav>
                                        <p:tav tm="100000">
                                          <p:val>
                                            <p:strVal val="#ppt_x"/>
                                          </p:val>
                                        </p:tav>
                                      </p:tavLst>
                                    </p:anim>
                                    <p:anim calcmode="lin" valueType="num">
                                      <p:cBhvr additive="base">
                                        <p:cTn id="19" dur="500" fill="hold"/>
                                        <p:tgtEl>
                                          <p:spTgt spid="12394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3952"/>
                                        </p:tgtEl>
                                        <p:attrNameLst>
                                          <p:attrName>style.visibility</p:attrName>
                                        </p:attrNameLst>
                                      </p:cBhvr>
                                      <p:to>
                                        <p:strVal val="visible"/>
                                      </p:to>
                                    </p:set>
                                    <p:anim calcmode="lin" valueType="num">
                                      <p:cBhvr additive="base">
                                        <p:cTn id="22" dur="500" fill="hold"/>
                                        <p:tgtEl>
                                          <p:spTgt spid="123952"/>
                                        </p:tgtEl>
                                        <p:attrNameLst>
                                          <p:attrName>ppt_x</p:attrName>
                                        </p:attrNameLst>
                                      </p:cBhvr>
                                      <p:tavLst>
                                        <p:tav tm="0">
                                          <p:val>
                                            <p:strVal val="#ppt_x"/>
                                          </p:val>
                                        </p:tav>
                                        <p:tav tm="100000">
                                          <p:val>
                                            <p:strVal val="#ppt_x"/>
                                          </p:val>
                                        </p:tav>
                                      </p:tavLst>
                                    </p:anim>
                                    <p:anim calcmode="lin" valueType="num">
                                      <p:cBhvr additive="base">
                                        <p:cTn id="23" dur="500" fill="hold"/>
                                        <p:tgtEl>
                                          <p:spTgt spid="12395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3949"/>
                                        </p:tgtEl>
                                        <p:attrNameLst>
                                          <p:attrName>style.visibility</p:attrName>
                                        </p:attrNameLst>
                                      </p:cBhvr>
                                      <p:to>
                                        <p:strVal val="visible"/>
                                      </p:to>
                                    </p:set>
                                    <p:anim calcmode="lin" valueType="num">
                                      <p:cBhvr additive="base">
                                        <p:cTn id="26" dur="500" fill="hold"/>
                                        <p:tgtEl>
                                          <p:spTgt spid="123949"/>
                                        </p:tgtEl>
                                        <p:attrNameLst>
                                          <p:attrName>ppt_x</p:attrName>
                                        </p:attrNameLst>
                                      </p:cBhvr>
                                      <p:tavLst>
                                        <p:tav tm="0">
                                          <p:val>
                                            <p:strVal val="#ppt_x"/>
                                          </p:val>
                                        </p:tav>
                                        <p:tav tm="100000">
                                          <p:val>
                                            <p:strVal val="#ppt_x"/>
                                          </p:val>
                                        </p:tav>
                                      </p:tavLst>
                                    </p:anim>
                                    <p:anim calcmode="lin" valueType="num">
                                      <p:cBhvr additive="base">
                                        <p:cTn id="27" dur="500" fill="hold"/>
                                        <p:tgtEl>
                                          <p:spTgt spid="12394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1" grpId="0"/>
      <p:bldP spid="123945" grpId="0" animBg="1"/>
      <p:bldP spid="123946" grpId="0" animBg="1"/>
      <p:bldP spid="123949" grpId="0" animBg="1"/>
      <p:bldP spid="123952" grpId="0" animBg="1"/>
      <p:bldP spid="18" grpId="0" animBg="1"/>
      <p:bldP spid="19" grpId="0" animBg="1"/>
      <p:bldP spid="14" grpId="0" animBg="1"/>
      <p:bldP spid="15" grpId="0" animBg="1"/>
      <p:bldP spid="16" grpId="0" animBg="1"/>
      <p:bldP spid="17"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5000" y="228600"/>
            <a:ext cx="4800600" cy="14478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VnAvant" pitchFamily="34" charset="0"/>
                <a:cs typeface="Times New Roman" pitchFamily="18" charset="0"/>
              </a:rPr>
              <a:t>Giải nghĩa từ</a:t>
            </a:r>
            <a:endParaRPr lang="en-US" sz="4000" b="1" dirty="0">
              <a:solidFill>
                <a:srgbClr val="FF0000"/>
              </a:solidFill>
              <a:latin typeface=".VnAvant" pitchFamily="34" charset="0"/>
              <a:cs typeface="Times New Roman" pitchFamily="18" charset="0"/>
            </a:endParaRPr>
          </a:p>
        </p:txBody>
      </p:sp>
      <p:sp>
        <p:nvSpPr>
          <p:cNvPr id="16" name="Text Box 11"/>
          <p:cNvSpPr txBox="1">
            <a:spLocks noChangeArrowheads="1"/>
          </p:cNvSpPr>
          <p:nvPr/>
        </p:nvSpPr>
        <p:spPr bwMode="auto">
          <a:xfrm>
            <a:off x="533400" y="1905000"/>
            <a:ext cx="8229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000" b="1" dirty="0" err="1">
                <a:solidFill>
                  <a:srgbClr val="0000CC"/>
                </a:solidFill>
                <a:latin typeface="Time news roman"/>
              </a:rPr>
              <a:t>D</a:t>
            </a:r>
            <a:r>
              <a:rPr lang="en-US" sz="3000" b="1" dirty="0" err="1" smtClean="0">
                <a:solidFill>
                  <a:srgbClr val="0000CC"/>
                </a:solidFill>
                <a:latin typeface="Time news roman"/>
              </a:rPr>
              <a:t>ài</a:t>
            </a:r>
            <a:r>
              <a:rPr lang="en-US" sz="3000" b="1" dirty="0" smtClean="0">
                <a:solidFill>
                  <a:srgbClr val="0000CC"/>
                </a:solidFill>
                <a:latin typeface="Time news roman"/>
              </a:rPr>
              <a:t> </a:t>
            </a:r>
            <a:r>
              <a:rPr lang="en-US" sz="3000" b="1" dirty="0" err="1" smtClean="0">
                <a:solidFill>
                  <a:srgbClr val="0000CC"/>
                </a:solidFill>
                <a:latin typeface="Time news roman"/>
              </a:rPr>
              <a:t>thượt</a:t>
            </a:r>
            <a:r>
              <a:rPr lang="en-US" sz="3000" b="1" dirty="0" smtClean="0">
                <a:solidFill>
                  <a:srgbClr val="0000CC"/>
                </a:solidFill>
                <a:latin typeface="Time news roman"/>
              </a:rPr>
              <a:t> :</a:t>
            </a:r>
            <a:endParaRPr lang="en-US" sz="3000" b="1" dirty="0">
              <a:solidFill>
                <a:srgbClr val="319729"/>
              </a:solidFill>
              <a:latin typeface="Time news roman"/>
            </a:endParaRPr>
          </a:p>
        </p:txBody>
      </p:sp>
      <p:sp>
        <p:nvSpPr>
          <p:cNvPr id="17" name="Text Box 9"/>
          <p:cNvSpPr txBox="1">
            <a:spLocks noChangeArrowheads="1"/>
          </p:cNvSpPr>
          <p:nvPr/>
        </p:nvSpPr>
        <p:spPr bwMode="auto">
          <a:xfrm>
            <a:off x="609600" y="2819400"/>
            <a:ext cx="85344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000" b="1" dirty="0" smtClean="0">
                <a:solidFill>
                  <a:srgbClr val="0000CC"/>
                </a:solidFill>
                <a:latin typeface="Time news roman"/>
              </a:rPr>
              <a:t>Ti </a:t>
            </a:r>
            <a:r>
              <a:rPr lang="en-US" sz="3000" b="1" dirty="0" err="1" smtClean="0">
                <a:solidFill>
                  <a:srgbClr val="0000CC"/>
                </a:solidFill>
                <a:latin typeface="Time news roman"/>
              </a:rPr>
              <a:t>hí</a:t>
            </a:r>
            <a:r>
              <a:rPr lang="en-US" sz="3000" b="1" dirty="0" smtClean="0">
                <a:solidFill>
                  <a:srgbClr val="0000CC"/>
                </a:solidFill>
                <a:latin typeface="Time news roman"/>
              </a:rPr>
              <a:t> :</a:t>
            </a:r>
            <a:endParaRPr lang="en-US" sz="3000" b="1" dirty="0">
              <a:solidFill>
                <a:srgbClr val="319729"/>
              </a:solidFill>
              <a:latin typeface="Time news roman"/>
            </a:endParaRPr>
          </a:p>
        </p:txBody>
      </p:sp>
      <p:sp>
        <p:nvSpPr>
          <p:cNvPr id="18" name="Text Box 8"/>
          <p:cNvSpPr txBox="1">
            <a:spLocks noChangeArrowheads="1"/>
          </p:cNvSpPr>
          <p:nvPr/>
        </p:nvSpPr>
        <p:spPr bwMode="auto">
          <a:xfrm>
            <a:off x="609600" y="3657600"/>
            <a:ext cx="85344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000" b="1" dirty="0" err="1">
                <a:solidFill>
                  <a:srgbClr val="0000CC"/>
                </a:solidFill>
                <a:latin typeface="Time news roman"/>
              </a:rPr>
              <a:t>T</a:t>
            </a:r>
            <a:r>
              <a:rPr lang="en-US" sz="3000" b="1" dirty="0" err="1" smtClean="0">
                <a:solidFill>
                  <a:srgbClr val="0000CC"/>
                </a:solidFill>
                <a:latin typeface="Time news roman"/>
              </a:rPr>
              <a:t>rấn</a:t>
            </a:r>
            <a:r>
              <a:rPr lang="en-US" sz="3000" b="1" dirty="0" smtClean="0">
                <a:solidFill>
                  <a:srgbClr val="0000CC"/>
                </a:solidFill>
                <a:latin typeface="Time news roman"/>
              </a:rPr>
              <a:t> </a:t>
            </a:r>
            <a:r>
              <a:rPr lang="en-US" sz="3000" b="1" dirty="0" err="1" smtClean="0">
                <a:solidFill>
                  <a:srgbClr val="0000CC"/>
                </a:solidFill>
                <a:latin typeface="Time news roman"/>
              </a:rPr>
              <a:t>tĩnh</a:t>
            </a:r>
            <a:r>
              <a:rPr lang="en-US" sz="3000" b="1" dirty="0" smtClean="0">
                <a:solidFill>
                  <a:srgbClr val="0000CC"/>
                </a:solidFill>
                <a:latin typeface="Time news roman"/>
              </a:rPr>
              <a:t> :</a:t>
            </a:r>
            <a:endParaRPr lang="en-US" sz="3000" b="1" dirty="0">
              <a:solidFill>
                <a:srgbClr val="319729"/>
              </a:solidFill>
              <a:latin typeface="Time news roman"/>
            </a:endParaRPr>
          </a:p>
        </p:txBody>
      </p:sp>
      <p:sp>
        <p:nvSpPr>
          <p:cNvPr id="20" name="Text Box 13"/>
          <p:cNvSpPr txBox="1">
            <a:spLocks noChangeArrowheads="1"/>
          </p:cNvSpPr>
          <p:nvPr/>
        </p:nvSpPr>
        <p:spPr bwMode="auto">
          <a:xfrm>
            <a:off x="609600" y="4495800"/>
            <a:ext cx="85344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FF"/>
                </a:solidFill>
                <a:latin typeface="Time news roman"/>
              </a:rPr>
              <a:t> </a:t>
            </a:r>
            <a:r>
              <a:rPr lang="en-US" sz="3000" b="1" dirty="0" err="1">
                <a:solidFill>
                  <a:srgbClr val="0000CC"/>
                </a:solidFill>
                <a:latin typeface="Time news roman"/>
              </a:rPr>
              <a:t>B</a:t>
            </a:r>
            <a:r>
              <a:rPr lang="en-US" sz="3000" b="1" dirty="0" err="1" smtClean="0">
                <a:solidFill>
                  <a:srgbClr val="0000CC"/>
                </a:solidFill>
                <a:latin typeface="Time news roman"/>
              </a:rPr>
              <a:t>ội</a:t>
            </a:r>
            <a:r>
              <a:rPr lang="en-US" sz="3000" b="1" dirty="0" smtClean="0">
                <a:solidFill>
                  <a:srgbClr val="0000CC"/>
                </a:solidFill>
                <a:latin typeface="Time news roman"/>
              </a:rPr>
              <a:t> </a:t>
            </a:r>
            <a:r>
              <a:rPr lang="en-US" sz="3000" b="1" dirty="0" err="1" smtClean="0">
                <a:solidFill>
                  <a:srgbClr val="0000CC"/>
                </a:solidFill>
                <a:latin typeface="Time news roman"/>
              </a:rPr>
              <a:t>bạc</a:t>
            </a:r>
            <a:r>
              <a:rPr lang="en-US" sz="3000" b="1" dirty="0" smtClean="0">
                <a:solidFill>
                  <a:srgbClr val="0000CC"/>
                </a:solidFill>
                <a:latin typeface="Time news roman"/>
              </a:rPr>
              <a:t> :</a:t>
            </a:r>
            <a:endParaRPr lang="en-US" sz="3000" b="1" dirty="0">
              <a:solidFill>
                <a:srgbClr val="319729"/>
              </a:solidFill>
              <a:latin typeface="Time news roman"/>
            </a:endParaRPr>
          </a:p>
        </p:txBody>
      </p:sp>
      <p:sp>
        <p:nvSpPr>
          <p:cNvPr id="21" name="Text Box 7"/>
          <p:cNvSpPr txBox="1">
            <a:spLocks noChangeArrowheads="1"/>
          </p:cNvSpPr>
          <p:nvPr/>
        </p:nvSpPr>
        <p:spPr bwMode="auto">
          <a:xfrm>
            <a:off x="571500" y="5334000"/>
            <a:ext cx="85725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CC"/>
                </a:solidFill>
                <a:latin typeface="Time news roman"/>
              </a:rPr>
              <a:t> </a:t>
            </a:r>
            <a:r>
              <a:rPr lang="en-US" sz="3000" b="1" dirty="0" err="1">
                <a:solidFill>
                  <a:srgbClr val="0000CC"/>
                </a:solidFill>
                <a:latin typeface="Time news roman"/>
              </a:rPr>
              <a:t>T</a:t>
            </a:r>
            <a:r>
              <a:rPr lang="en-US" sz="3000" b="1" dirty="0" err="1" smtClean="0">
                <a:solidFill>
                  <a:srgbClr val="0000CC"/>
                </a:solidFill>
                <a:latin typeface="Time news roman"/>
              </a:rPr>
              <a:t>ẽn</a:t>
            </a:r>
            <a:r>
              <a:rPr lang="en-US" sz="3000" b="1" dirty="0" smtClean="0">
                <a:solidFill>
                  <a:srgbClr val="0000CC"/>
                </a:solidFill>
                <a:latin typeface="Time news roman"/>
              </a:rPr>
              <a:t> </a:t>
            </a:r>
            <a:r>
              <a:rPr lang="en-US" sz="3000" b="1" dirty="0" err="1" smtClean="0">
                <a:solidFill>
                  <a:srgbClr val="0000CC"/>
                </a:solidFill>
                <a:latin typeface="Time news roman"/>
              </a:rPr>
              <a:t>tò</a:t>
            </a:r>
            <a:r>
              <a:rPr lang="en-US" sz="3000" b="1" dirty="0" smtClean="0">
                <a:solidFill>
                  <a:srgbClr val="0000CC"/>
                </a:solidFill>
                <a:latin typeface="Time news roman"/>
              </a:rPr>
              <a:t> :</a:t>
            </a:r>
            <a:endParaRPr lang="en-US" sz="3000" b="1" dirty="0">
              <a:solidFill>
                <a:srgbClr val="319729"/>
              </a:solidFill>
              <a:latin typeface="Time news roman"/>
            </a:endParaRPr>
          </a:p>
        </p:txBody>
      </p:sp>
      <p:sp>
        <p:nvSpPr>
          <p:cNvPr id="8" name="Text Box 11"/>
          <p:cNvSpPr txBox="1">
            <a:spLocks noChangeArrowheads="1"/>
          </p:cNvSpPr>
          <p:nvPr/>
        </p:nvSpPr>
        <p:spPr bwMode="auto">
          <a:xfrm>
            <a:off x="2743200" y="1945944"/>
            <a:ext cx="82296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b="1" dirty="0" err="1" smtClean="0">
                <a:solidFill>
                  <a:srgbClr val="319729"/>
                </a:solidFill>
                <a:latin typeface="Time news roman"/>
              </a:rPr>
              <a:t>dài</a:t>
            </a:r>
            <a:r>
              <a:rPr lang="en-US" sz="3000" b="1" dirty="0" smtClean="0">
                <a:solidFill>
                  <a:srgbClr val="319729"/>
                </a:solidFill>
                <a:latin typeface="Time news roman"/>
              </a:rPr>
              <a:t> quá mức bình thường.</a:t>
            </a:r>
            <a:endParaRPr lang="en-US" sz="3000" b="1" dirty="0">
              <a:solidFill>
                <a:srgbClr val="319729"/>
              </a:solidFill>
              <a:latin typeface="Time news roman"/>
            </a:endParaRPr>
          </a:p>
        </p:txBody>
      </p:sp>
      <p:sp>
        <p:nvSpPr>
          <p:cNvPr id="9" name="Text Box 9"/>
          <p:cNvSpPr txBox="1">
            <a:spLocks noChangeArrowheads="1"/>
          </p:cNvSpPr>
          <p:nvPr/>
        </p:nvSpPr>
        <p:spPr bwMode="auto">
          <a:xfrm>
            <a:off x="1828800" y="2825088"/>
            <a:ext cx="85344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000" b="1" dirty="0" smtClean="0">
                <a:solidFill>
                  <a:srgbClr val="319729"/>
                </a:solidFill>
                <a:latin typeface="Time news roman"/>
              </a:rPr>
              <a:t>(mắt) quá hẹp, nhỏ.</a:t>
            </a:r>
            <a:endParaRPr lang="en-US" sz="3000" b="1" dirty="0">
              <a:solidFill>
                <a:srgbClr val="319729"/>
              </a:solidFill>
              <a:latin typeface="Time news roman"/>
            </a:endParaRPr>
          </a:p>
        </p:txBody>
      </p:sp>
      <p:sp>
        <p:nvSpPr>
          <p:cNvPr id="10" name="Text Box 8"/>
          <p:cNvSpPr txBox="1">
            <a:spLocks noChangeArrowheads="1"/>
          </p:cNvSpPr>
          <p:nvPr/>
        </p:nvSpPr>
        <p:spPr bwMode="auto">
          <a:xfrm>
            <a:off x="2667000" y="3671248"/>
            <a:ext cx="85344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b="1" dirty="0" err="1" smtClean="0">
                <a:solidFill>
                  <a:srgbClr val="319729"/>
                </a:solidFill>
                <a:latin typeface="Time news roman"/>
              </a:rPr>
              <a:t>lấy</a:t>
            </a:r>
            <a:r>
              <a:rPr lang="en-US" sz="3000" b="1" dirty="0" smtClean="0">
                <a:solidFill>
                  <a:srgbClr val="319729"/>
                </a:solidFill>
                <a:latin typeface="Time news roman"/>
              </a:rPr>
              <a:t> lại bình tĩnh.</a:t>
            </a:r>
            <a:endParaRPr lang="en-US" sz="3000" b="1" dirty="0">
              <a:solidFill>
                <a:srgbClr val="319729"/>
              </a:solidFill>
              <a:latin typeface="Time news roman"/>
            </a:endParaRPr>
          </a:p>
        </p:txBody>
      </p:sp>
      <p:sp>
        <p:nvSpPr>
          <p:cNvPr id="11" name="Text Box 13"/>
          <p:cNvSpPr txBox="1">
            <a:spLocks noChangeArrowheads="1"/>
          </p:cNvSpPr>
          <p:nvPr/>
        </p:nvSpPr>
        <p:spPr bwMode="auto">
          <a:xfrm>
            <a:off x="2452048" y="4550392"/>
            <a:ext cx="85344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b="1" dirty="0" err="1" smtClean="0">
                <a:solidFill>
                  <a:srgbClr val="319729"/>
                </a:solidFill>
                <a:latin typeface="Time news roman"/>
              </a:rPr>
              <a:t>xử</a:t>
            </a:r>
            <a:r>
              <a:rPr lang="en-US" sz="3000" b="1" dirty="0" smtClean="0">
                <a:solidFill>
                  <a:srgbClr val="319729"/>
                </a:solidFill>
                <a:latin typeface="Time news roman"/>
              </a:rPr>
              <a:t> tệ với người đã cứu giúp mình.</a:t>
            </a:r>
            <a:endParaRPr lang="en-US" sz="3000" b="1" dirty="0">
              <a:solidFill>
                <a:srgbClr val="319729"/>
              </a:solidFill>
              <a:latin typeface="Time news roman"/>
            </a:endParaRPr>
          </a:p>
        </p:txBody>
      </p:sp>
      <p:sp>
        <p:nvSpPr>
          <p:cNvPr id="12" name="Text Box 7"/>
          <p:cNvSpPr txBox="1">
            <a:spLocks noChangeArrowheads="1"/>
          </p:cNvSpPr>
          <p:nvPr/>
        </p:nvSpPr>
        <p:spPr bwMode="auto">
          <a:xfrm>
            <a:off x="2237096" y="5369256"/>
            <a:ext cx="85725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b="1" dirty="0" err="1" smtClean="0">
                <a:solidFill>
                  <a:srgbClr val="319729"/>
                </a:solidFill>
                <a:latin typeface="Time news roman"/>
              </a:rPr>
              <a:t>xấu</a:t>
            </a:r>
            <a:r>
              <a:rPr lang="en-US" sz="3000" b="1" dirty="0" smtClean="0">
                <a:solidFill>
                  <a:srgbClr val="319729"/>
                </a:solidFill>
                <a:latin typeface="Time news roman"/>
              </a:rPr>
              <a:t> hổ (mắc cỡ).</a:t>
            </a:r>
            <a:endParaRPr lang="en-US" sz="3000" b="1" dirty="0">
              <a:solidFill>
                <a:srgbClr val="319729"/>
              </a:solidFill>
              <a:latin typeface="Time news roman"/>
            </a:endParaRPr>
          </a:p>
        </p:txBody>
      </p:sp>
    </p:spTree>
    <p:custDataLst>
      <p:tags r:id="rId1"/>
    </p:custDataLst>
    <p:extLst>
      <p:ext uri="{BB962C8B-B14F-4D97-AF65-F5344CB8AC3E}">
        <p14:creationId xmlns="" xmlns:p14="http://schemas.microsoft.com/office/powerpoint/2010/main" val="4220714267"/>
      </p:ext>
    </p:extLst>
  </p:cSld>
  <p:clrMapOvr>
    <a:masterClrMapping/>
  </p:clrMapOvr>
  <mc:AlternateContent xmlns:mc="http://schemas.openxmlformats.org/markup-compatibility/2006">
    <mc:Choice xmlns="" xmlns:p14="http://schemas.microsoft.com/office/powerpoint/2010/main" Requires="p14">
      <p:transition spd="slow" p14:dur="2000" advTm="70453"/>
    </mc:Choice>
    <mc:Fallback>
      <p:transition spd="slow" advTm="704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18" grpId="0"/>
      <p:bldP spid="20" grpId="0"/>
      <p:bldP spid="21"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wnloads\20906_10577_131125232734_95.jpg"/>
          <p:cNvPicPr>
            <a:picLocks noGrp="1" noChangeAspect="1" noChangeArrowheads="1"/>
          </p:cNvPicPr>
          <p:nvPr>
            <p:ph idx="1"/>
          </p:nvPr>
        </p:nvPicPr>
        <p:blipFill>
          <a:blip r:embed="rId3"/>
          <a:srcRect/>
          <a:stretch>
            <a:fillRect/>
          </a:stretch>
        </p:blipFill>
        <p:spPr bwMode="auto">
          <a:xfrm>
            <a:off x="-70909" y="23018"/>
            <a:ext cx="9214909" cy="7063582"/>
          </a:xfrm>
          <a:prstGeom prst="rect">
            <a:avLst/>
          </a:prstGeom>
          <a:noFill/>
        </p:spPr>
      </p:pic>
      <p:sp>
        <p:nvSpPr>
          <p:cNvPr id="8" name="Title 6"/>
          <p:cNvSpPr txBox="1">
            <a:spLocks noGrp="1"/>
          </p:cNvSpPr>
          <p:nvPr>
            <p:ph type="title"/>
          </p:nvPr>
        </p:nvSpPr>
        <p:spPr>
          <a:xfrm>
            <a:off x="2438400" y="762000"/>
            <a:ext cx="3962400" cy="1323439"/>
          </a:xfrm>
          <a:prstGeom prst="rect">
            <a:avLst/>
          </a:prstGeom>
          <a:noFill/>
        </p:spPr>
        <p:txBody>
          <a:bodyPr wrap="square" rtlCol="0">
            <a:spAutoFit/>
          </a:bodyPr>
          <a:lstStyle/>
          <a:p>
            <a:pPr algn="ctr"/>
            <a:r>
              <a:rPr lang="en-US" sz="4000" b="1" dirty="0" err="1" smtClean="0">
                <a:solidFill>
                  <a:srgbClr val="0000CC"/>
                </a:solidFill>
                <a:latin typeface="Times New Roman" pitchFamily="18" charset="0"/>
                <a:cs typeface="Times New Roman" pitchFamily="18" charset="0"/>
              </a:rPr>
              <a:t>Tập</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đọc</a:t>
            </a:r>
            <a:endParaRPr lang="en-US" sz="4000" b="1" dirty="0" smtClean="0">
              <a:solidFill>
                <a:srgbClr val="0000CC"/>
              </a:solidFill>
              <a:latin typeface="Times New Roman" pitchFamily="18" charset="0"/>
              <a:cs typeface="Times New Roman" pitchFamily="18" charset="0"/>
            </a:endParaRPr>
          </a:p>
          <a:p>
            <a:r>
              <a:rPr lang="en-US" sz="4000" b="1" dirty="0" smtClean="0">
                <a:solidFill>
                  <a:srgbClr val="FF0000"/>
                </a:solidFill>
                <a:latin typeface="Times New Roman" pitchFamily="18" charset="0"/>
                <a:cs typeface="Times New Roman" pitchFamily="18" charset="0"/>
              </a:rPr>
              <a:t>Quả tim Khỉ</a:t>
            </a:r>
          </a:p>
        </p:txBody>
      </p:sp>
      <p:sp>
        <p:nvSpPr>
          <p:cNvPr id="9" name="Rectangle 8"/>
          <p:cNvSpPr/>
          <p:nvPr/>
        </p:nvSpPr>
        <p:spPr>
          <a:xfrm>
            <a:off x="2286000" y="2781300"/>
            <a:ext cx="4419600" cy="12573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rgbClr val="0000CC"/>
                </a:solidFill>
                <a:latin typeface="Time news roman"/>
              </a:rPr>
              <a:t>Tìm hiểu bài</a:t>
            </a:r>
          </a:p>
        </p:txBody>
      </p:sp>
      <p:sp>
        <p:nvSpPr>
          <p:cNvPr id="7" name="AutoShape 9"/>
          <p:cNvSpPr>
            <a:spLocks noChangeArrowheads="1"/>
          </p:cNvSpPr>
          <p:nvPr/>
        </p:nvSpPr>
        <p:spPr bwMode="auto">
          <a:xfrm>
            <a:off x="5910775" y="3733800"/>
            <a:ext cx="1524000" cy="1600200"/>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auto">
          <a:xfrm>
            <a:off x="381000" y="424595"/>
            <a:ext cx="1524000" cy="1600200"/>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6"/>
          <p:cNvSpPr txBox="1">
            <a:spLocks noChangeArrowheads="1"/>
          </p:cNvSpPr>
          <p:nvPr/>
        </p:nvSpPr>
        <p:spPr bwMode="auto">
          <a:xfrm>
            <a:off x="1828800" y="228600"/>
            <a:ext cx="6096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b="1" dirty="0" err="1" smtClean="0">
                <a:solidFill>
                  <a:srgbClr val="000000"/>
                </a:solidFill>
                <a:latin typeface="Times New Roman" pitchFamily="18" charset="0"/>
              </a:rPr>
              <a:t>Thứ</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hai</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ngày</a:t>
            </a:r>
            <a:r>
              <a:rPr lang="en-US" sz="2800" b="1" dirty="0" smtClean="0">
                <a:solidFill>
                  <a:srgbClr val="000000"/>
                </a:solidFill>
                <a:latin typeface="Times New Roman" pitchFamily="18" charset="0"/>
              </a:rPr>
              <a:t> </a:t>
            </a:r>
            <a:r>
              <a:rPr lang="en-US" sz="2800" b="1" dirty="0">
                <a:solidFill>
                  <a:srgbClr val="000000"/>
                </a:solidFill>
                <a:latin typeface="Times New Roman" pitchFamily="18" charset="0"/>
              </a:rPr>
              <a:t>1</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tháng</a:t>
            </a:r>
            <a:r>
              <a:rPr lang="en-US" sz="2800" b="1" dirty="0" smtClean="0">
                <a:solidFill>
                  <a:srgbClr val="000000"/>
                </a:solidFill>
                <a:latin typeface="Times New Roman" pitchFamily="18" charset="0"/>
              </a:rPr>
              <a:t> 03 </a:t>
            </a:r>
            <a:r>
              <a:rPr lang="en-US" sz="2800" b="1" dirty="0" err="1" smtClean="0">
                <a:solidFill>
                  <a:srgbClr val="000000"/>
                </a:solidFill>
                <a:latin typeface="Times New Roman" pitchFamily="18" charset="0"/>
              </a:rPr>
              <a:t>năm</a:t>
            </a:r>
            <a:r>
              <a:rPr lang="en-US" sz="2800" b="1" dirty="0" smtClean="0">
                <a:solidFill>
                  <a:srgbClr val="000000"/>
                </a:solidFill>
                <a:latin typeface="Times New Roman" pitchFamily="18" charset="0"/>
              </a:rPr>
              <a:t> 2021</a:t>
            </a:r>
          </a:p>
        </p:txBody>
      </p:sp>
    </p:spTree>
    <p:custDataLst>
      <p:tags r:id="rId1"/>
    </p:custDataLst>
    <p:extLst>
      <p:ext uri="{BB962C8B-B14F-4D97-AF65-F5344CB8AC3E}">
        <p14:creationId xmlns="" xmlns:p14="http://schemas.microsoft.com/office/powerpoint/2010/main" val="1602361580"/>
      </p:ext>
    </p:extLst>
  </p:cSld>
  <p:clrMapOvr>
    <a:masterClrMapping/>
  </p:clrMapOvr>
  <mc:AlternateContent xmlns:mc="http://schemas.openxmlformats.org/markup-compatibility/2006">
    <mc:Choice xmlns="" xmlns:p14="http://schemas.microsoft.com/office/powerpoint/2010/main" Requires="p14">
      <p:transition spd="slow" p14:dur="2000" advTm="5520"/>
    </mc:Choice>
    <mc:Fallback>
      <p:transition spd="slow" advTm="5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517"/>
            <a:ext cx="9139316" cy="6861517"/>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49166" y="1066800"/>
            <a:ext cx="4090034" cy="2895600"/>
          </a:xfrm>
          <a:prstGeom prst="rect">
            <a:avLst/>
          </a:prstGeom>
        </p:spPr>
      </p:pic>
      <p:pic>
        <p:nvPicPr>
          <p:cNvPr id="7170" name="Picture 2" descr="Tuyển tập hình ảnh con khỉ cực đẹp, dễ thương nhất - Zicxa hình ảnh"/>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799" y="1066800"/>
            <a:ext cx="4114801" cy="2895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6"/>
          <p:cNvSpPr txBox="1">
            <a:spLocks noGrp="1"/>
          </p:cNvSpPr>
          <p:nvPr>
            <p:ph type="title"/>
          </p:nvPr>
        </p:nvSpPr>
        <p:spPr>
          <a:xfrm>
            <a:off x="307975" y="3931623"/>
            <a:ext cx="4111625" cy="1692771"/>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Khỉ</a:t>
            </a:r>
            <a:br>
              <a:rPr lang="en-US" sz="4000" b="1" dirty="0" smtClean="0">
                <a:solidFill>
                  <a:srgbClr val="FF0000"/>
                </a:solidFill>
                <a:latin typeface="Times New Roman" pitchFamily="18" charset="0"/>
                <a:cs typeface="Times New Roman" pitchFamily="18" charset="0"/>
              </a:rPr>
            </a:br>
            <a:r>
              <a:rPr lang="en-US" sz="3200" dirty="0" smtClean="0">
                <a:solidFill>
                  <a:srgbClr val="002060"/>
                </a:solidFill>
                <a:latin typeface="Times New Roman" pitchFamily="18" charset="0"/>
                <a:cs typeface="Times New Roman" pitchFamily="18" charset="0"/>
              </a:rPr>
              <a:t>Loài vật </a:t>
            </a:r>
            <a:r>
              <a:rPr lang="en-US" sz="3200" dirty="0">
                <a:solidFill>
                  <a:srgbClr val="002060"/>
                </a:solidFill>
                <a:latin typeface="Times New Roman" pitchFamily="18" charset="0"/>
                <a:cs typeface="Times New Roman" pitchFamily="18" charset="0"/>
              </a:rPr>
              <a:t>thông </a:t>
            </a:r>
            <a:r>
              <a:rPr lang="en-US" sz="3200" dirty="0" smtClean="0">
                <a:solidFill>
                  <a:srgbClr val="002060"/>
                </a:solidFill>
                <a:latin typeface="Times New Roman" pitchFamily="18" charset="0"/>
                <a:cs typeface="Times New Roman" pitchFamily="18" charset="0"/>
              </a:rPr>
              <a:t>minh, nhanh nhẹn, khéo léo.</a:t>
            </a:r>
          </a:p>
        </p:txBody>
      </p:sp>
      <p:sp>
        <p:nvSpPr>
          <p:cNvPr id="6" name="Title 6"/>
          <p:cNvSpPr txBox="1">
            <a:spLocks/>
          </p:cNvSpPr>
          <p:nvPr/>
        </p:nvSpPr>
        <p:spPr>
          <a:xfrm>
            <a:off x="4749166" y="3962400"/>
            <a:ext cx="4090034" cy="169277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Times New Roman" pitchFamily="18" charset="0"/>
                <a:cs typeface="Times New Roman" pitchFamily="18" charset="0"/>
              </a:rPr>
              <a:t>Cá Sấu</a:t>
            </a:r>
          </a:p>
          <a:p>
            <a:r>
              <a:rPr lang="en-US" sz="3200" dirty="0">
                <a:solidFill>
                  <a:srgbClr val="002060"/>
                </a:solidFill>
                <a:latin typeface="Times New Roman" pitchFamily="18" charset="0"/>
                <a:cs typeface="Times New Roman" pitchFamily="18" charset="0"/>
              </a:rPr>
              <a:t>Loài vật </a:t>
            </a:r>
            <a:r>
              <a:rPr lang="en-US" sz="3200" dirty="0" smtClean="0">
                <a:solidFill>
                  <a:srgbClr val="002060"/>
                </a:solidFill>
                <a:latin typeface="Times New Roman" pitchFamily="18" charset="0"/>
                <a:cs typeface="Times New Roman" pitchFamily="18" charset="0"/>
              </a:rPr>
              <a:t>to khỏe</a:t>
            </a:r>
          </a:p>
          <a:p>
            <a:r>
              <a:rPr lang="en-US" sz="3200" dirty="0" smtClean="0">
                <a:solidFill>
                  <a:srgbClr val="002060"/>
                </a:solidFill>
                <a:latin typeface="Times New Roman" pitchFamily="18" charset="0"/>
                <a:cs typeface="Times New Roman" pitchFamily="18" charset="0"/>
              </a:rPr>
              <a:t>hung dữ.</a:t>
            </a:r>
            <a:endParaRPr lang="en-US" sz="3200" b="1" dirty="0" smtClean="0">
              <a:solidFill>
                <a:srgbClr val="FF0000"/>
              </a:solidFill>
              <a:latin typeface="Times New Roman" pitchFamily="18" charset="0"/>
              <a:cs typeface="Times New Roman" pitchFamily="18" charset="0"/>
            </a:endParaRPr>
          </a:p>
        </p:txBody>
      </p:sp>
      <p:sp>
        <p:nvSpPr>
          <p:cNvPr id="2" name="AutoShape 2" descr="American Alligator at Lake Woodruff - Flickr - Andrea Westmoreland.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American Alligator at Lake Woodruff - Flickr - Andrea Westmoreland.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American Alligator at Lake Woodruff - Flickr - Andrea Westmoreland.jp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2061390836"/>
      </p:ext>
    </p:extLst>
  </p:cSld>
  <p:clrMapOvr>
    <a:masterClrMapping/>
  </p:clrMapOvr>
  <mc:AlternateContent xmlns:mc="http://schemas.openxmlformats.org/markup-compatibility/2006">
    <mc:Choice xmlns="" xmlns:p14="http://schemas.microsoft.com/office/powerpoint/2010/main" Requires="p14">
      <p:transition spd="slow" p14:dur="2000" advTm="34915"/>
    </mc:Choice>
    <mc:Fallback>
      <p:transition spd="slow" advTm="3491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txBox="1">
            <a:spLocks noGrp="1"/>
          </p:cNvSpPr>
          <p:nvPr>
            <p:ph type="title"/>
          </p:nvPr>
        </p:nvSpPr>
        <p:spPr>
          <a:xfrm>
            <a:off x="2438400" y="170021"/>
            <a:ext cx="4495800" cy="584775"/>
          </a:xfrm>
          <a:prstGeom prst="rect">
            <a:avLst/>
          </a:prstGeom>
          <a:noFill/>
        </p:spPr>
        <p:txBody>
          <a:bodyPr wrap="square" rtlCol="0">
            <a:spAutoFit/>
          </a:bodyPr>
          <a:lstStyle/>
          <a:p>
            <a:pPr algn="l"/>
            <a:r>
              <a:rPr lang="en-US" sz="3200" b="1" dirty="0" err="1" smtClean="0">
                <a:solidFill>
                  <a:srgbClr val="0000CC"/>
                </a:solidFill>
                <a:latin typeface="Times New Roman" pitchFamily="18" charset="0"/>
                <a:cs typeface="Times New Roman" pitchFamily="18" charset="0"/>
              </a:rPr>
              <a:t>Tập</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đọc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Quả</a:t>
            </a:r>
            <a:r>
              <a:rPr lang="en-US" sz="3200" b="1" dirty="0" smtClean="0">
                <a:solidFill>
                  <a:srgbClr val="FF0000"/>
                </a:solidFill>
                <a:latin typeface="Times New Roman" pitchFamily="18" charset="0"/>
                <a:cs typeface="Times New Roman" pitchFamily="18" charset="0"/>
              </a:rPr>
              <a:t> tim Khỉ</a:t>
            </a:r>
          </a:p>
        </p:txBody>
      </p:sp>
      <p:sp>
        <p:nvSpPr>
          <p:cNvPr id="5" name="Content Placeholder 5"/>
          <p:cNvSpPr>
            <a:spLocks noGrp="1"/>
          </p:cNvSpPr>
          <p:nvPr>
            <p:ph idx="1"/>
          </p:nvPr>
        </p:nvSpPr>
        <p:spPr>
          <a:xfrm>
            <a:off x="304800" y="914400"/>
            <a:ext cx="8763000" cy="5334000"/>
          </a:xfrm>
        </p:spPr>
        <p:txBody>
          <a:bodyPr>
            <a:normAutofit/>
          </a:bodyPr>
          <a:lstStyle/>
          <a:p>
            <a:pPr marL="0" indent="0">
              <a:buNone/>
            </a:pPr>
            <a:r>
              <a:rPr lang="en-US" sz="2400" dirty="0" smtClean="0">
                <a:solidFill>
                  <a:srgbClr val="0000CC"/>
                </a:solidFill>
                <a:latin typeface="Times New Roman" pitchFamily="18" charset="0"/>
                <a:cs typeface="Times New Roman" pitchFamily="18" charset="0"/>
              </a:rPr>
              <a:t>1. Một ngày nắng đẹp, đang leo trèo trên hàng dừa ven sông, Khỉ bỗng nghe một tiếng quẫy mạnh dưới nước. Một con vật da sần sùi, dài thượt, nhe hàm răng nhọn hoắt như một lưỡi cưa sắc, trườn lên bãi cát.</a:t>
            </a:r>
          </a:p>
          <a:p>
            <a:pPr marL="0" indent="0">
              <a:buNone/>
            </a:pPr>
            <a:r>
              <a:rPr lang="en-US" sz="2400" dirty="0">
                <a:solidFill>
                  <a:srgbClr val="0000CC"/>
                </a:solidFill>
                <a:latin typeface="Times New Roman" pitchFamily="18" charset="0"/>
                <a:cs typeface="Times New Roman" pitchFamily="18" charset="0"/>
              </a:rPr>
              <a:t> </a:t>
            </a:r>
            <a:r>
              <a:rPr lang="en-US" sz="2400" dirty="0" smtClean="0">
                <a:solidFill>
                  <a:srgbClr val="0000CC"/>
                </a:solidFill>
                <a:latin typeface="Times New Roman" pitchFamily="18" charset="0"/>
                <a:cs typeface="Times New Roman" pitchFamily="18" charset="0"/>
              </a:rPr>
              <a:t>  Nó nhìn Khỉ bằng cặp mắt ti hí với hai hàng nước mắt chảy dài. Khỉ ngạc nhiên:</a:t>
            </a:r>
          </a:p>
          <a:p>
            <a:pPr>
              <a:buFontTx/>
              <a:buChar char="-"/>
            </a:pPr>
            <a:r>
              <a:rPr lang="en-US" sz="2400" dirty="0" smtClean="0">
                <a:solidFill>
                  <a:srgbClr val="0000CC"/>
                </a:solidFill>
                <a:latin typeface="Times New Roman" pitchFamily="18" charset="0"/>
                <a:cs typeface="Times New Roman" pitchFamily="18" charset="0"/>
              </a:rPr>
              <a:t>Bạn là ai ? Vì sao bạn khóc ?</a:t>
            </a:r>
          </a:p>
          <a:p>
            <a:pPr>
              <a:buFontTx/>
              <a:buChar char="-"/>
            </a:pPr>
            <a:r>
              <a:rPr lang="en-US" sz="2400" dirty="0" smtClean="0">
                <a:solidFill>
                  <a:srgbClr val="0000CC"/>
                </a:solidFill>
                <a:latin typeface="Times New Roman" pitchFamily="18" charset="0"/>
                <a:cs typeface="Times New Roman" pitchFamily="18" charset="0"/>
              </a:rPr>
              <a:t>Tôi là Cá Sấu. Tôi khóc vì chả ai chơi với tôi.</a:t>
            </a:r>
          </a:p>
          <a:p>
            <a:pPr marL="0" indent="0">
              <a:buNone/>
            </a:pPr>
            <a:r>
              <a:rPr lang="en-US" sz="2400" dirty="0" smtClean="0">
                <a:solidFill>
                  <a:srgbClr val="0000CC"/>
                </a:solidFill>
                <a:latin typeface="Times New Roman" pitchFamily="18" charset="0"/>
                <a:cs typeface="Times New Roman" pitchFamily="18" charset="0"/>
              </a:rPr>
              <a:t>Khỉ nghe vậy, mời Cá Sấu kết bạn.</a:t>
            </a:r>
          </a:p>
          <a:p>
            <a:pPr marL="0" indent="0">
              <a:buNone/>
            </a:pPr>
            <a:r>
              <a:rPr lang="en-US" sz="2400" dirty="0" smtClean="0">
                <a:solidFill>
                  <a:srgbClr val="0000CC"/>
                </a:solidFill>
                <a:latin typeface="Times New Roman" pitchFamily="18" charset="0"/>
                <a:cs typeface="Times New Roman" pitchFamily="18" charset="0"/>
              </a:rPr>
              <a:t>Từ đó, ngày nào Cá Sấu cũng đến, ăn những hoa quả mà Khỉ hái cho. </a:t>
            </a:r>
          </a:p>
          <a:p>
            <a:pPr>
              <a:buFontTx/>
              <a:buChar char="-"/>
            </a:pPr>
            <a:endParaRPr lang="en-US" sz="2400" dirty="0" smtClean="0">
              <a:solidFill>
                <a:schemeClr val="tx1">
                  <a:lumMod val="85000"/>
                  <a:lumOff val="15000"/>
                </a:schemeClr>
              </a:solidFill>
              <a:latin typeface="Times New Roman" pitchFamily="18" charset="0"/>
              <a:cs typeface="Times New Roman" pitchFamily="18" charset="0"/>
            </a:endParaRPr>
          </a:p>
          <a:p>
            <a:endParaRPr lang="en-US" sz="2400" dirty="0"/>
          </a:p>
        </p:txBody>
      </p:sp>
      <p:sp>
        <p:nvSpPr>
          <p:cNvPr id="7" name="Cloud Callout 6"/>
          <p:cNvSpPr/>
          <p:nvPr/>
        </p:nvSpPr>
        <p:spPr>
          <a:xfrm>
            <a:off x="2362200" y="5410200"/>
            <a:ext cx="4191000" cy="1143000"/>
          </a:xfrm>
          <a:prstGeom prst="cloudCallout">
            <a:avLst>
              <a:gd name="adj1" fmla="val -29362"/>
              <a:gd name="adj2" fmla="val -7839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smtClean="0">
                <a:solidFill>
                  <a:schemeClr val="tx1"/>
                </a:solidFill>
                <a:latin typeface="Time news roman"/>
              </a:rPr>
              <a:t>Tìm những từ ngữ miêu tả hình dáng Cá Sấu? </a:t>
            </a:r>
            <a:endParaRPr lang="en-US" sz="2400">
              <a:solidFill>
                <a:schemeClr val="tx1"/>
              </a:solidFill>
              <a:latin typeface="Time news roman"/>
            </a:endParaRPr>
          </a:p>
        </p:txBody>
      </p:sp>
      <p:cxnSp>
        <p:nvCxnSpPr>
          <p:cNvPr id="9" name="Straight Connector 8"/>
          <p:cNvCxnSpPr/>
          <p:nvPr/>
        </p:nvCxnSpPr>
        <p:spPr>
          <a:xfrm>
            <a:off x="7315200" y="16764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2057400"/>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33600" y="2057400"/>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2800" y="2819400"/>
            <a:ext cx="1104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loud Callout 17"/>
          <p:cNvSpPr/>
          <p:nvPr/>
        </p:nvSpPr>
        <p:spPr>
          <a:xfrm>
            <a:off x="1752600" y="5410200"/>
            <a:ext cx="4953000" cy="1143000"/>
          </a:xfrm>
          <a:prstGeom prst="cloudCallout">
            <a:avLst>
              <a:gd name="adj1" fmla="val -29362"/>
              <a:gd name="adj2" fmla="val -7839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smtClean="0">
                <a:solidFill>
                  <a:schemeClr val="tx1"/>
                </a:solidFill>
                <a:latin typeface="Time news roman"/>
              </a:rPr>
              <a:t>Khỉ gặp Cá Sấu trong hoàn cảnh nào?</a:t>
            </a:r>
            <a:endParaRPr lang="en-US" sz="2400">
              <a:solidFill>
                <a:schemeClr val="tx1"/>
              </a:solidFill>
              <a:latin typeface="Time news roman"/>
            </a:endParaRPr>
          </a:p>
        </p:txBody>
      </p:sp>
      <p:sp>
        <p:nvSpPr>
          <p:cNvPr id="19" name="Cloud Callout 18"/>
          <p:cNvSpPr/>
          <p:nvPr/>
        </p:nvSpPr>
        <p:spPr>
          <a:xfrm>
            <a:off x="1600200" y="5410200"/>
            <a:ext cx="5257800" cy="1295400"/>
          </a:xfrm>
          <a:prstGeom prst="cloudCallout">
            <a:avLst>
              <a:gd name="adj1" fmla="val -29362"/>
              <a:gd name="adj2" fmla="val -7839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solidFill>
                  <a:schemeClr val="tx1"/>
                </a:solidFill>
                <a:latin typeface="Time news roman"/>
              </a:rPr>
              <a:t>Khỉ gặp Cá Sấu khóc, hai hàng nước mắt chảy dài vì không có ai chơi.</a:t>
            </a:r>
            <a:endParaRPr lang="en-US" sz="2000">
              <a:solidFill>
                <a:schemeClr val="tx1"/>
              </a:solidFill>
              <a:latin typeface="Time news roman"/>
            </a:endParaRPr>
          </a:p>
        </p:txBody>
      </p:sp>
      <p:cxnSp>
        <p:nvCxnSpPr>
          <p:cNvPr id="21" name="Straight Connector 20"/>
          <p:cNvCxnSpPr/>
          <p:nvPr/>
        </p:nvCxnSpPr>
        <p:spPr>
          <a:xfrm>
            <a:off x="4953000" y="2819400"/>
            <a:ext cx="3352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Cloud Callout 23"/>
          <p:cNvSpPr/>
          <p:nvPr/>
        </p:nvSpPr>
        <p:spPr>
          <a:xfrm>
            <a:off x="1676400" y="5334000"/>
            <a:ext cx="5257800" cy="1295400"/>
          </a:xfrm>
          <a:prstGeom prst="cloudCallout">
            <a:avLst>
              <a:gd name="adj1" fmla="val -29362"/>
              <a:gd name="adj2" fmla="val -7839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err="1" smtClean="0">
                <a:solidFill>
                  <a:schemeClr val="tx1"/>
                </a:solidFill>
                <a:latin typeface="Time news roman"/>
              </a:rPr>
              <a:t>Khỉ</a:t>
            </a:r>
            <a:r>
              <a:rPr lang="en-US" sz="2400" dirty="0" smtClean="0">
                <a:solidFill>
                  <a:schemeClr val="tx1"/>
                </a:solidFill>
                <a:latin typeface="Time news roman"/>
              </a:rPr>
              <a:t> </a:t>
            </a:r>
            <a:r>
              <a:rPr lang="en-US" sz="2400" dirty="0" err="1" smtClean="0">
                <a:solidFill>
                  <a:schemeClr val="tx1"/>
                </a:solidFill>
                <a:latin typeface="Time news roman"/>
              </a:rPr>
              <a:t>đối</a:t>
            </a:r>
            <a:r>
              <a:rPr lang="en-US" sz="2400" dirty="0" smtClean="0">
                <a:solidFill>
                  <a:schemeClr val="tx1"/>
                </a:solidFill>
                <a:latin typeface="Time news roman"/>
              </a:rPr>
              <a:t> </a:t>
            </a:r>
            <a:r>
              <a:rPr lang="en-US" sz="2400" dirty="0" err="1" smtClean="0">
                <a:solidFill>
                  <a:schemeClr val="tx1"/>
                </a:solidFill>
                <a:latin typeface="Time news roman"/>
              </a:rPr>
              <a:t>xử</a:t>
            </a:r>
            <a:r>
              <a:rPr lang="en-US" sz="2400" dirty="0" smtClean="0">
                <a:solidFill>
                  <a:schemeClr val="tx1"/>
                </a:solidFill>
                <a:latin typeface="Time news roman"/>
              </a:rPr>
              <a:t> </a:t>
            </a:r>
            <a:r>
              <a:rPr lang="en-US" sz="2400" dirty="0" err="1" smtClean="0">
                <a:solidFill>
                  <a:schemeClr val="tx1"/>
                </a:solidFill>
                <a:latin typeface="Time news roman"/>
              </a:rPr>
              <a:t>với</a:t>
            </a:r>
            <a:r>
              <a:rPr lang="en-US" sz="2400" dirty="0" smtClean="0">
                <a:solidFill>
                  <a:schemeClr val="tx1"/>
                </a:solidFill>
                <a:latin typeface="Time news roman"/>
              </a:rPr>
              <a:t> </a:t>
            </a:r>
            <a:r>
              <a:rPr lang="en-US" sz="2400" dirty="0" err="1" smtClean="0">
                <a:solidFill>
                  <a:schemeClr val="tx1"/>
                </a:solidFill>
                <a:latin typeface="Time news roman"/>
              </a:rPr>
              <a:t>Cá</a:t>
            </a:r>
            <a:r>
              <a:rPr lang="en-US" sz="2400" dirty="0" smtClean="0">
                <a:solidFill>
                  <a:schemeClr val="tx1"/>
                </a:solidFill>
                <a:latin typeface="Time news roman"/>
              </a:rPr>
              <a:t> </a:t>
            </a:r>
            <a:r>
              <a:rPr lang="en-US" sz="2400" dirty="0" err="1" smtClean="0">
                <a:solidFill>
                  <a:schemeClr val="tx1"/>
                </a:solidFill>
                <a:latin typeface="Time news roman"/>
              </a:rPr>
              <a:t>Sấu</a:t>
            </a:r>
            <a:r>
              <a:rPr lang="en-US" sz="2400" dirty="0" smtClean="0">
                <a:solidFill>
                  <a:schemeClr val="tx1"/>
                </a:solidFill>
                <a:latin typeface="Time news roman"/>
              </a:rPr>
              <a:t> </a:t>
            </a:r>
            <a:r>
              <a:rPr lang="en-US" sz="2400" dirty="0" err="1" smtClean="0">
                <a:solidFill>
                  <a:schemeClr val="tx1"/>
                </a:solidFill>
                <a:latin typeface="Time news roman"/>
              </a:rPr>
              <a:t>như</a:t>
            </a:r>
            <a:r>
              <a:rPr lang="en-US" sz="2400" dirty="0" smtClean="0">
                <a:solidFill>
                  <a:schemeClr val="tx1"/>
                </a:solidFill>
                <a:latin typeface="Time news roman"/>
              </a:rPr>
              <a:t> </a:t>
            </a:r>
            <a:r>
              <a:rPr lang="en-US" sz="2400" dirty="0" err="1" smtClean="0">
                <a:solidFill>
                  <a:schemeClr val="tx1"/>
                </a:solidFill>
                <a:latin typeface="Time news roman"/>
              </a:rPr>
              <a:t>thế</a:t>
            </a:r>
            <a:r>
              <a:rPr lang="en-US" sz="2400" dirty="0" smtClean="0">
                <a:solidFill>
                  <a:schemeClr val="tx1"/>
                </a:solidFill>
                <a:latin typeface="Time news roman"/>
              </a:rPr>
              <a:t> </a:t>
            </a:r>
            <a:r>
              <a:rPr lang="en-US" sz="2400" dirty="0" err="1" smtClean="0">
                <a:solidFill>
                  <a:schemeClr val="tx1"/>
                </a:solidFill>
                <a:latin typeface="Time news roman"/>
              </a:rPr>
              <a:t>nào</a:t>
            </a:r>
            <a:r>
              <a:rPr lang="en-US" sz="2400" dirty="0" smtClean="0">
                <a:solidFill>
                  <a:schemeClr val="tx1"/>
                </a:solidFill>
                <a:latin typeface="Time news roman"/>
              </a:rPr>
              <a:t>? </a:t>
            </a:r>
            <a:endParaRPr lang="en-US" sz="2400" dirty="0">
              <a:solidFill>
                <a:schemeClr val="tx1"/>
              </a:solidFill>
              <a:latin typeface="Time news roman"/>
            </a:endParaRPr>
          </a:p>
        </p:txBody>
      </p:sp>
      <p:cxnSp>
        <p:nvCxnSpPr>
          <p:cNvPr id="26" name="Straight Connector 25"/>
          <p:cNvCxnSpPr/>
          <p:nvPr/>
        </p:nvCxnSpPr>
        <p:spPr>
          <a:xfrm>
            <a:off x="2895600" y="4114800"/>
            <a:ext cx="3352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itle 6"/>
          <p:cNvSpPr txBox="1">
            <a:spLocks/>
          </p:cNvSpPr>
          <p:nvPr/>
        </p:nvSpPr>
        <p:spPr>
          <a:xfrm>
            <a:off x="1028700" y="5486400"/>
            <a:ext cx="6858000" cy="954107"/>
          </a:xfrm>
          <a:prstGeom prst="rect">
            <a:avLst/>
          </a:prstGeom>
          <a:noFill/>
          <a:ln>
            <a:solidFill>
              <a:srgbClr val="FFC000"/>
            </a:solidFill>
          </a:ln>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Wingdings" pitchFamily="2" charset="2"/>
              <a:buChar char="Ø"/>
            </a:pPr>
            <a:r>
              <a:rPr lang="en-US" sz="2800" dirty="0" err="1" smtClean="0">
                <a:solidFill>
                  <a:schemeClr val="accent6">
                    <a:lumMod val="75000"/>
                  </a:schemeClr>
                </a:solidFill>
                <a:latin typeface="Times New Roman" pitchFamily="18" charset="0"/>
                <a:cs typeface="Times New Roman" pitchFamily="18" charset="0"/>
              </a:rPr>
              <a:t>Khỉ</a:t>
            </a:r>
            <a:r>
              <a:rPr lang="en-US" sz="2800" dirty="0" smtClean="0">
                <a:solidFill>
                  <a:schemeClr val="accent6">
                    <a:lumMod val="75000"/>
                  </a:schemeClr>
                </a:solidFill>
                <a:latin typeface="Times New Roman" pitchFamily="18" charset="0"/>
                <a:cs typeface="Times New Roman" pitchFamily="18" charset="0"/>
              </a:rPr>
              <a:t> mời Cá Sấu kết bạn. Từ đó, ngày nào Khỉ cũng hái quả cho Cá Sấu ăn.</a:t>
            </a:r>
          </a:p>
        </p:txBody>
      </p:sp>
      <p:cxnSp>
        <p:nvCxnSpPr>
          <p:cNvPr id="3" name="Straight Connector 2"/>
          <p:cNvCxnSpPr/>
          <p:nvPr/>
        </p:nvCxnSpPr>
        <p:spPr>
          <a:xfrm>
            <a:off x="2362200" y="4495800"/>
            <a:ext cx="2095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14400" y="5029200"/>
            <a:ext cx="777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4043923200"/>
      </p:ext>
    </p:extLst>
  </p:cSld>
  <p:clrMapOvr>
    <a:masterClrMapping/>
  </p:clrMapOvr>
  <mc:AlternateContent xmlns:mc="http://schemas.openxmlformats.org/markup-compatibility/2006">
    <mc:Choice xmlns="" xmlns:p14="http://schemas.microsoft.com/office/powerpoint/2010/main" Requires="p14">
      <p:transition spd="slow" p14:dur="2000" advTm="87211"/>
    </mc:Choice>
    <mc:Fallback>
      <p:transition spd="slow" advTm="872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6" presetClass="exit" presetSubtype="21" fill="hold" nodeType="withEffect">
                                  <p:stCondLst>
                                    <p:cond delay="0"/>
                                  </p:stCondLst>
                                  <p:childTnLst>
                                    <p:animEffect transition="out" filter="barn(inVertical)">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6" presetClass="exit" presetSubtype="21" fill="hold" nodeType="withEffect">
                                  <p:stCondLst>
                                    <p:cond delay="0"/>
                                  </p:stCondLst>
                                  <p:childTnLst>
                                    <p:animEffect transition="out" filter="barn(inVertical)">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6" presetClass="exit" presetSubtype="21" fill="hold" nodeType="withEffect">
                                  <p:stCondLst>
                                    <p:cond delay="0"/>
                                  </p:stCondLst>
                                  <p:childTnLst>
                                    <p:animEffect transition="out" filter="barn(inVertical)">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16" presetClass="exit" presetSubtype="21" fill="hold" nodeType="withEffect">
                                  <p:stCondLst>
                                    <p:cond delay="0"/>
                                  </p:stCondLst>
                                  <p:childTnLst>
                                    <p:animEffect transition="out" filter="barn(inVertical)">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par>
                                <p:cTn id="87" presetID="42" presetClass="exit" presetSubtype="0" fill="hold" nodeType="withEffect">
                                  <p:stCondLst>
                                    <p:cond delay="0"/>
                                  </p:stCondLst>
                                  <p:childTnLst>
                                    <p:animEffect transition="out" filter="fade">
                                      <p:cBhvr>
                                        <p:cTn id="88" dur="1000"/>
                                        <p:tgtEl>
                                          <p:spTgt spid="26"/>
                                        </p:tgtEl>
                                      </p:cBhvr>
                                    </p:animEffect>
                                    <p:anim calcmode="lin" valueType="num">
                                      <p:cBhvr>
                                        <p:cTn id="89" dur="1000"/>
                                        <p:tgtEl>
                                          <p:spTgt spid="26"/>
                                        </p:tgtEl>
                                        <p:attrNameLst>
                                          <p:attrName>ppt_x</p:attrName>
                                        </p:attrNameLst>
                                      </p:cBhvr>
                                      <p:tavLst>
                                        <p:tav tm="0">
                                          <p:val>
                                            <p:strVal val="ppt_x"/>
                                          </p:val>
                                        </p:tav>
                                        <p:tav tm="100000">
                                          <p:val>
                                            <p:strVal val="ppt_x"/>
                                          </p:val>
                                        </p:tav>
                                      </p:tavLst>
                                    </p:anim>
                                    <p:anim calcmode="lin" valueType="num">
                                      <p:cBhvr>
                                        <p:cTn id="90" dur="1000"/>
                                        <p:tgtEl>
                                          <p:spTgt spid="26"/>
                                        </p:tgtEl>
                                        <p:attrNameLst>
                                          <p:attrName>ppt_y</p:attrName>
                                        </p:attrNameLst>
                                      </p:cBhvr>
                                      <p:tavLst>
                                        <p:tav tm="0">
                                          <p:val>
                                            <p:strVal val="ppt_y"/>
                                          </p:val>
                                        </p:tav>
                                        <p:tav tm="100000">
                                          <p:val>
                                            <p:strVal val="ppt_y+.1"/>
                                          </p:val>
                                        </p:tav>
                                      </p:tavLst>
                                    </p:anim>
                                    <p:set>
                                      <p:cBhvr>
                                        <p:cTn id="91" dur="1" fill="hold">
                                          <p:stCondLst>
                                            <p:cond delay="999"/>
                                          </p:stCondLst>
                                        </p:cTn>
                                        <p:tgtEl>
                                          <p:spTgt spid="26"/>
                                        </p:tgtEl>
                                        <p:attrNameLst>
                                          <p:attrName>style.visibility</p:attrName>
                                        </p:attrNameLst>
                                      </p:cBhvr>
                                      <p:to>
                                        <p:strVal val="hidden"/>
                                      </p:to>
                                    </p:set>
                                  </p:childTnLst>
                                </p:cTn>
                              </p:par>
                              <p:par>
                                <p:cTn id="92" presetID="42" presetClass="exit" presetSubtype="0" fill="hold" nodeType="withEffect">
                                  <p:stCondLst>
                                    <p:cond delay="0"/>
                                  </p:stCondLst>
                                  <p:childTnLst>
                                    <p:animEffect transition="out" filter="fade">
                                      <p:cBhvr>
                                        <p:cTn id="93" dur="1000"/>
                                        <p:tgtEl>
                                          <p:spTgt spid="21"/>
                                        </p:tgtEl>
                                      </p:cBhvr>
                                    </p:animEffect>
                                    <p:anim calcmode="lin" valueType="num">
                                      <p:cBhvr>
                                        <p:cTn id="94" dur="1000"/>
                                        <p:tgtEl>
                                          <p:spTgt spid="21"/>
                                        </p:tgtEl>
                                        <p:attrNameLst>
                                          <p:attrName>ppt_x</p:attrName>
                                        </p:attrNameLst>
                                      </p:cBhvr>
                                      <p:tavLst>
                                        <p:tav tm="0">
                                          <p:val>
                                            <p:strVal val="ppt_x"/>
                                          </p:val>
                                        </p:tav>
                                        <p:tav tm="100000">
                                          <p:val>
                                            <p:strVal val="ppt_x"/>
                                          </p:val>
                                        </p:tav>
                                      </p:tavLst>
                                    </p:anim>
                                    <p:anim calcmode="lin" valueType="num">
                                      <p:cBhvr>
                                        <p:cTn id="95" dur="1000"/>
                                        <p:tgtEl>
                                          <p:spTgt spid="21"/>
                                        </p:tgtEl>
                                        <p:attrNameLst>
                                          <p:attrName>ppt_y</p:attrName>
                                        </p:attrNameLst>
                                      </p:cBhvr>
                                      <p:tavLst>
                                        <p:tav tm="0">
                                          <p:val>
                                            <p:strVal val="ppt_y"/>
                                          </p:val>
                                        </p:tav>
                                        <p:tav tm="100000">
                                          <p:val>
                                            <p:strVal val="ppt_y+.1"/>
                                          </p:val>
                                        </p:tav>
                                      </p:tavLst>
                                    </p:anim>
                                    <p:set>
                                      <p:cBhvr>
                                        <p:cTn id="96" dur="1" fill="hold">
                                          <p:stCondLst>
                                            <p:cond delay="999"/>
                                          </p:stCondLst>
                                        </p:cTn>
                                        <p:tgtEl>
                                          <p:spTgt spid="2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down)">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fade">
                                      <p:cBhvr>
                                        <p:cTn id="106" dur="1000"/>
                                        <p:tgtEl>
                                          <p:spTgt spid="3"/>
                                        </p:tgtEl>
                                      </p:cBhvr>
                                    </p:animEffect>
                                    <p:anim calcmode="lin" valueType="num">
                                      <p:cBhvr>
                                        <p:cTn id="107" dur="1000" fill="hold"/>
                                        <p:tgtEl>
                                          <p:spTgt spid="3"/>
                                        </p:tgtEl>
                                        <p:attrNameLst>
                                          <p:attrName>ppt_x</p:attrName>
                                        </p:attrNameLst>
                                      </p:cBhvr>
                                      <p:tavLst>
                                        <p:tav tm="0">
                                          <p:val>
                                            <p:strVal val="#ppt_x"/>
                                          </p:val>
                                        </p:tav>
                                        <p:tav tm="100000">
                                          <p:val>
                                            <p:strVal val="#ppt_x"/>
                                          </p:val>
                                        </p:tav>
                                      </p:tavLst>
                                    </p:anim>
                                    <p:anim calcmode="lin" valueType="num">
                                      <p:cBhvr>
                                        <p:cTn id="10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fade">
                                      <p:cBhvr>
                                        <p:cTn id="113" dur="1000"/>
                                        <p:tgtEl>
                                          <p:spTgt spid="6"/>
                                        </p:tgtEl>
                                      </p:cBhvr>
                                    </p:animEffect>
                                    <p:anim calcmode="lin" valueType="num">
                                      <p:cBhvr>
                                        <p:cTn id="114" dur="1000" fill="hold"/>
                                        <p:tgtEl>
                                          <p:spTgt spid="6"/>
                                        </p:tgtEl>
                                        <p:attrNameLst>
                                          <p:attrName>ppt_x</p:attrName>
                                        </p:attrNameLst>
                                      </p:cBhvr>
                                      <p:tavLst>
                                        <p:tav tm="0">
                                          <p:val>
                                            <p:strVal val="#ppt_x"/>
                                          </p:val>
                                        </p:tav>
                                        <p:tav tm="100000">
                                          <p:val>
                                            <p:strVal val="#ppt_x"/>
                                          </p:val>
                                        </p:tav>
                                      </p:tavLst>
                                    </p:anim>
                                    <p:anim calcmode="lin" valueType="num">
                                      <p:cBhvr>
                                        <p:cTn id="1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500"/>
                                        <p:tgtEl>
                                          <p:spTgt spid="24"/>
                                        </p:tgtEl>
                                      </p:cBhvr>
                                    </p:animEffect>
                                    <p:set>
                                      <p:cBhvr>
                                        <p:cTn id="120" dur="1" fill="hold">
                                          <p:stCondLst>
                                            <p:cond delay="499"/>
                                          </p:stCondLst>
                                        </p:cTn>
                                        <p:tgtEl>
                                          <p:spTgt spid="2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fade">
                                      <p:cBhvr>
                                        <p:cTn id="125" dur="1000"/>
                                        <p:tgtEl>
                                          <p:spTgt spid="14"/>
                                        </p:tgtEl>
                                      </p:cBhvr>
                                    </p:animEffect>
                                    <p:anim calcmode="lin" valueType="num">
                                      <p:cBhvr>
                                        <p:cTn id="126" dur="1000" fill="hold"/>
                                        <p:tgtEl>
                                          <p:spTgt spid="14"/>
                                        </p:tgtEl>
                                        <p:attrNameLst>
                                          <p:attrName>ppt_x</p:attrName>
                                        </p:attrNameLst>
                                      </p:cBhvr>
                                      <p:tavLst>
                                        <p:tav tm="0">
                                          <p:val>
                                            <p:strVal val="#ppt_x"/>
                                          </p:val>
                                        </p:tav>
                                        <p:tav tm="100000">
                                          <p:val>
                                            <p:strVal val="#ppt_x"/>
                                          </p:val>
                                        </p:tav>
                                      </p:tavLst>
                                    </p:anim>
                                    <p:anim calcmode="lin" valueType="num">
                                      <p:cBhvr>
                                        <p:cTn id="1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8" grpId="0" animBg="1"/>
      <p:bldP spid="18" grpId="1" animBg="1"/>
      <p:bldP spid="19" grpId="0" animBg="1"/>
      <p:bldP spid="19" grpId="1" animBg="1"/>
      <p:bldP spid="24" grpId="0" animBg="1"/>
      <p:bldP spid="24" grpId="1"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Title 6"/>
          <p:cNvSpPr txBox="1">
            <a:spLocks/>
          </p:cNvSpPr>
          <p:nvPr/>
        </p:nvSpPr>
        <p:spPr>
          <a:xfrm>
            <a:off x="2438400" y="30531"/>
            <a:ext cx="6172200" cy="707886"/>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err="1" smtClean="0">
                <a:solidFill>
                  <a:srgbClr val="0000CC"/>
                </a:solidFill>
                <a:latin typeface="Times New Roman" pitchFamily="18" charset="0"/>
                <a:cs typeface="Times New Roman" pitchFamily="18" charset="0"/>
              </a:rPr>
              <a:t>Tập</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đọc:</a:t>
            </a:r>
            <a:r>
              <a:rPr lang="en-US" sz="4000" b="1" dirty="0" err="1" smtClean="0">
                <a:solidFill>
                  <a:srgbClr val="FF0000"/>
                </a:solidFill>
                <a:latin typeface="Times New Roman" pitchFamily="18" charset="0"/>
                <a:cs typeface="Times New Roman" pitchFamily="18" charset="0"/>
              </a:rPr>
              <a:t>Quả</a:t>
            </a:r>
            <a:r>
              <a:rPr lang="en-US" sz="4000" b="1" dirty="0" smtClean="0">
                <a:solidFill>
                  <a:srgbClr val="FF0000"/>
                </a:solidFill>
                <a:latin typeface="Times New Roman" pitchFamily="18" charset="0"/>
                <a:cs typeface="Times New Roman" pitchFamily="18" charset="0"/>
              </a:rPr>
              <a:t> tim Khỉ</a:t>
            </a:r>
          </a:p>
        </p:txBody>
      </p:sp>
      <p:sp>
        <p:nvSpPr>
          <p:cNvPr id="5" name="Content Placeholder 5"/>
          <p:cNvSpPr txBox="1">
            <a:spLocks/>
          </p:cNvSpPr>
          <p:nvPr/>
        </p:nvSpPr>
        <p:spPr>
          <a:xfrm>
            <a:off x="152400" y="753503"/>
            <a:ext cx="8991600" cy="427569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800" dirty="0" smtClean="0">
                <a:solidFill>
                  <a:srgbClr val="0000CC"/>
                </a:solidFill>
                <a:latin typeface="Times New Roman" pitchFamily="18" charset="0"/>
                <a:cs typeface="Times New Roman" pitchFamily="18" charset="0"/>
              </a:rPr>
              <a:t>2. Một hôm, Cá Sấu mời Khỉ đến chơi nhà. Khỉ nhận lời, ngồi lên lưng Cá Sấu. Bơi đã xa bờ, Cá Sấu mới bảo:</a:t>
            </a:r>
          </a:p>
          <a:p>
            <a:pPr>
              <a:buFontTx/>
              <a:buChar char="-"/>
            </a:pPr>
            <a:r>
              <a:rPr lang="en-US" sz="2800" dirty="0" smtClean="0">
                <a:solidFill>
                  <a:srgbClr val="0000CC"/>
                </a:solidFill>
                <a:latin typeface="Times New Roman" pitchFamily="18" charset="0"/>
                <a:cs typeface="Times New Roman" pitchFamily="18" charset="0"/>
              </a:rPr>
              <a:t>Vua của chúng tôi ốm nặng, phải ăn một quả tim khỉ mới khỏi. Tôi cần quả tim của bạn.</a:t>
            </a:r>
          </a:p>
          <a:p>
            <a:pPr>
              <a:buFontTx/>
              <a:buNone/>
            </a:pPr>
            <a:r>
              <a:rPr lang="en-US" sz="2800" dirty="0" smtClean="0">
                <a:solidFill>
                  <a:srgbClr val="0000CC"/>
                </a:solidFill>
                <a:latin typeface="Times New Roman" pitchFamily="18" charset="0"/>
                <a:cs typeface="Times New Roman" pitchFamily="18" charset="0"/>
              </a:rPr>
              <a:t>   Khỉ nghe vậy hết sức hoảng sợ. Nhưng rồi trấn tĩnh lại, nó bảo:</a:t>
            </a:r>
          </a:p>
          <a:p>
            <a:pPr>
              <a:buFontTx/>
              <a:buChar char="-"/>
            </a:pPr>
            <a:r>
              <a:rPr lang="en-US" sz="2800" dirty="0" smtClean="0">
                <a:solidFill>
                  <a:srgbClr val="0000CC"/>
                </a:solidFill>
                <a:latin typeface="Times New Roman" pitchFamily="18" charset="0"/>
                <a:cs typeface="Times New Roman" pitchFamily="18" charset="0"/>
              </a:rPr>
              <a:t>Chuyện quan trọng vậy mà bạn chẳng bảo trước. Quả tim tôi để ở nhà. Mau đưa tôi về, tôi sẽ lấy tim dâng lên vua của bạn.</a:t>
            </a:r>
          </a:p>
        </p:txBody>
      </p:sp>
      <p:sp>
        <p:nvSpPr>
          <p:cNvPr id="7" name="Title 6"/>
          <p:cNvSpPr txBox="1">
            <a:spLocks/>
          </p:cNvSpPr>
          <p:nvPr/>
        </p:nvSpPr>
        <p:spPr>
          <a:xfrm>
            <a:off x="990600" y="5145937"/>
            <a:ext cx="6858000" cy="67710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dirty="0" smtClean="0">
                <a:solidFill>
                  <a:srgbClr val="EF03C2"/>
                </a:solidFill>
                <a:latin typeface="Times New Roman" pitchFamily="18" charset="0"/>
                <a:cs typeface="Times New Roman" pitchFamily="18" charset="0"/>
              </a:rPr>
              <a:t>2. Cá Sấu định lừa Khỉ thế nào?</a:t>
            </a:r>
          </a:p>
        </p:txBody>
      </p:sp>
      <p:sp>
        <p:nvSpPr>
          <p:cNvPr id="8" name="Title 6"/>
          <p:cNvSpPr txBox="1">
            <a:spLocks/>
          </p:cNvSpPr>
          <p:nvPr/>
        </p:nvSpPr>
        <p:spPr>
          <a:xfrm>
            <a:off x="419100" y="5029201"/>
            <a:ext cx="84582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Ø"/>
            </a:pPr>
            <a:r>
              <a:rPr lang="en-US" sz="2400" dirty="0" smtClean="0">
                <a:solidFill>
                  <a:srgbClr val="EF03C2"/>
                </a:solidFill>
                <a:latin typeface="Times New Roman" pitchFamily="18" charset="0"/>
                <a:cs typeface="Times New Roman" pitchFamily="18" charset="0"/>
              </a:rPr>
              <a:t>Cá Sấu giả vờ mời Khỉ đến chơi nhà mình. Khỉ nhận lời, ngồi lên lưng nó. Đi đã xa bờ, Cá Sấu nói nó cần quả tim của Khỉ để dâng cho vua Cá Sấu ăn.</a:t>
            </a:r>
          </a:p>
        </p:txBody>
      </p:sp>
    </p:spTree>
    <p:extLst>
      <p:ext uri="{BB962C8B-B14F-4D97-AF65-F5344CB8AC3E}">
        <p14:creationId xmlns="" xmlns:p14="http://schemas.microsoft.com/office/powerpoint/2010/main" val="2887773765"/>
      </p:ext>
    </p:extLst>
  </p:cSld>
  <p:clrMapOvr>
    <a:masterClrMapping/>
  </p:clrMapOvr>
  <mc:AlternateContent xmlns:mc="http://schemas.openxmlformats.org/markup-compatibility/2006">
    <mc:Choice xmlns="" xmlns:p14="http://schemas.microsoft.com/office/powerpoint/2010/main" Requires="p14">
      <p:transition spd="slow" p14:dur="2000" advTm="9958"/>
    </mc:Choice>
    <mc:Fallback>
      <p:transition spd="slow" advTm="99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7">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7">
                                            <p:txEl>
                                              <p:pRg st="0" end="0"/>
                                            </p:txEl>
                                          </p:spTgt>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7">
                                            <p:bg/>
                                          </p:spTgt>
                                        </p:tgtEl>
                                        <p:attrNameLst>
                                          <p:attrName>ppt_x</p:attrName>
                                        </p:attrNameLst>
                                      </p:cBhvr>
                                      <p:tavLst>
                                        <p:tav tm="0">
                                          <p:val>
                                            <p:strVal val="ppt_x"/>
                                          </p:val>
                                        </p:tav>
                                        <p:tav tm="100000">
                                          <p:val>
                                            <p:strVal val="ppt_x"/>
                                          </p:val>
                                        </p:tav>
                                      </p:tavLst>
                                    </p:anim>
                                    <p:anim calcmode="lin" valueType="num">
                                      <p:cBhvr additive="base">
                                        <p:cTn id="17" dur="500"/>
                                        <p:tgtEl>
                                          <p:spTgt spid="7">
                                            <p:bg/>
                                          </p:spTgt>
                                        </p:tgtEl>
                                        <p:attrNameLst>
                                          <p:attrName>ppt_y</p:attrName>
                                        </p:attrNameLst>
                                      </p:cBhvr>
                                      <p:tavLst>
                                        <p:tav tm="0">
                                          <p:val>
                                            <p:strVal val="ppt_y"/>
                                          </p:val>
                                        </p:tav>
                                        <p:tav tm="100000">
                                          <p:val>
                                            <p:strVal val="1+ppt_h/2"/>
                                          </p:val>
                                        </p:tav>
                                      </p:tavLst>
                                    </p:anim>
                                    <p:set>
                                      <p:cBhvr>
                                        <p:cTn id="18" dur="1" fill="hold">
                                          <p:stCondLst>
                                            <p:cond delay="499"/>
                                          </p:stCondLst>
                                        </p:cTn>
                                        <p:tgtEl>
                                          <p:spTgt spid="7">
                                            <p:bg/>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Title 6"/>
          <p:cNvSpPr txBox="1">
            <a:spLocks/>
          </p:cNvSpPr>
          <p:nvPr/>
        </p:nvSpPr>
        <p:spPr>
          <a:xfrm>
            <a:off x="2438400" y="30531"/>
            <a:ext cx="3962400" cy="1323439"/>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CC"/>
                </a:solidFill>
                <a:latin typeface="Times New Roman" pitchFamily="18" charset="0"/>
                <a:cs typeface="Times New Roman" pitchFamily="18" charset="0"/>
              </a:rPr>
              <a:t>Tập đọc</a:t>
            </a:r>
          </a:p>
          <a:p>
            <a:r>
              <a:rPr lang="en-US" sz="4000" b="1" dirty="0" smtClean="0">
                <a:solidFill>
                  <a:srgbClr val="FF0000"/>
                </a:solidFill>
                <a:latin typeface="Times New Roman" pitchFamily="18" charset="0"/>
                <a:cs typeface="Times New Roman" pitchFamily="18" charset="0"/>
              </a:rPr>
              <a:t>Quả tim Khỉ</a:t>
            </a:r>
          </a:p>
        </p:txBody>
      </p:sp>
      <p:sp>
        <p:nvSpPr>
          <p:cNvPr id="5" name="Content Placeholder 5"/>
          <p:cNvSpPr txBox="1">
            <a:spLocks/>
          </p:cNvSpPr>
          <p:nvPr/>
        </p:nvSpPr>
        <p:spPr>
          <a:xfrm>
            <a:off x="381000" y="1447800"/>
            <a:ext cx="8763000" cy="48005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400" dirty="0" smtClean="0">
                <a:solidFill>
                  <a:srgbClr val="0000CC"/>
                </a:solidFill>
                <a:latin typeface="Times New Roman" pitchFamily="18" charset="0"/>
                <a:cs typeface="Times New Roman" pitchFamily="18" charset="0"/>
              </a:rPr>
              <a:t>2. Một hôm, Cá Sấu mời Khỉ đến chơi nhà. Khỉ nhận lời, ngồi lên lưng Cá Sấu. Bơi đã xa bờ, Cá Sấu mới bảo:</a:t>
            </a:r>
          </a:p>
          <a:p>
            <a:pPr>
              <a:buFontTx/>
              <a:buChar char="-"/>
            </a:pPr>
            <a:r>
              <a:rPr lang="en-US" sz="2400" dirty="0" smtClean="0">
                <a:solidFill>
                  <a:srgbClr val="0000CC"/>
                </a:solidFill>
                <a:latin typeface="Times New Roman" pitchFamily="18" charset="0"/>
                <a:cs typeface="Times New Roman" pitchFamily="18" charset="0"/>
              </a:rPr>
              <a:t>Vua của chúng tôi ốm nặng, phải ăn một quả tim khỉ mới khỏi. Tôi cần quả tim của bạn.</a:t>
            </a:r>
          </a:p>
          <a:p>
            <a:pPr>
              <a:buFontTx/>
              <a:buNone/>
            </a:pPr>
            <a:r>
              <a:rPr lang="en-US" sz="2400" dirty="0" smtClean="0">
                <a:solidFill>
                  <a:srgbClr val="0000CC"/>
                </a:solidFill>
                <a:latin typeface="Times New Roman" pitchFamily="18" charset="0"/>
                <a:cs typeface="Times New Roman" pitchFamily="18" charset="0"/>
              </a:rPr>
              <a:t>   Khỉ nghe vậy hết sức hoảng sợ. Nhưng rồi trấn tĩnh lại, nó bảo:</a:t>
            </a:r>
          </a:p>
          <a:p>
            <a:pPr>
              <a:buFontTx/>
              <a:buChar char="-"/>
            </a:pPr>
            <a:r>
              <a:rPr lang="en-US" sz="2400" dirty="0" smtClean="0">
                <a:solidFill>
                  <a:srgbClr val="0000CC"/>
                </a:solidFill>
                <a:latin typeface="Times New Roman" pitchFamily="18" charset="0"/>
                <a:cs typeface="Times New Roman" pitchFamily="18" charset="0"/>
              </a:rPr>
              <a:t>Chuyện quan trọng vậy mà bạn chẳng bảo trước. Quả tim tôi để ở nhà. Mau đưa tôi về, tôi sẽ lấy tim dâng lên vua của bạn.</a:t>
            </a:r>
          </a:p>
        </p:txBody>
      </p:sp>
      <p:sp>
        <p:nvSpPr>
          <p:cNvPr id="2" name="Cloud Callout 1"/>
          <p:cNvSpPr/>
          <p:nvPr/>
        </p:nvSpPr>
        <p:spPr>
          <a:xfrm>
            <a:off x="323850" y="4953000"/>
            <a:ext cx="5086350" cy="1600200"/>
          </a:xfrm>
          <a:prstGeom prst="cloudCallout">
            <a:avLst>
              <a:gd name="adj1" fmla="val 30801"/>
              <a:gd name="adj2" fmla="val -8931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smtClean="0">
                <a:solidFill>
                  <a:schemeClr val="tx1"/>
                </a:solidFill>
                <a:latin typeface="Time news roman"/>
              </a:rPr>
              <a:t>Tìm những từ ngữ miêu tả thái độ của Khỉ khi biết Cá Sấu lừa mình? </a:t>
            </a:r>
            <a:endParaRPr lang="en-US" sz="2400">
              <a:solidFill>
                <a:schemeClr val="tx1"/>
              </a:solidFill>
              <a:latin typeface="Time news roman"/>
            </a:endParaRPr>
          </a:p>
        </p:txBody>
      </p:sp>
      <p:cxnSp>
        <p:nvCxnSpPr>
          <p:cNvPr id="7" name="Straight Connector 6"/>
          <p:cNvCxnSpPr/>
          <p:nvPr/>
        </p:nvCxnSpPr>
        <p:spPr>
          <a:xfrm>
            <a:off x="2362200" y="3429000"/>
            <a:ext cx="213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05500" y="3429000"/>
            <a:ext cx="1028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885825" y="4953000"/>
            <a:ext cx="5086350" cy="1600200"/>
          </a:xfrm>
          <a:prstGeom prst="cloudCallout">
            <a:avLst>
              <a:gd name="adj1" fmla="val 30801"/>
              <a:gd name="adj2" fmla="val -8931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smtClean="0">
                <a:solidFill>
                  <a:schemeClr val="tx1"/>
                </a:solidFill>
                <a:latin typeface="Time news roman"/>
              </a:rPr>
              <a:t>Đầu tiên Khỉ hoảng sợ, sau đó lấy lại bình tĩnh. </a:t>
            </a:r>
            <a:endParaRPr lang="en-US" sz="2400">
              <a:solidFill>
                <a:schemeClr val="tx1"/>
              </a:solidFill>
              <a:latin typeface="Time news roman"/>
            </a:endParaRPr>
          </a:p>
        </p:txBody>
      </p:sp>
    </p:spTree>
    <p:custDataLst>
      <p:tags r:id="rId1"/>
    </p:custDataLst>
    <p:extLst>
      <p:ext uri="{BB962C8B-B14F-4D97-AF65-F5344CB8AC3E}">
        <p14:creationId xmlns="" xmlns:p14="http://schemas.microsoft.com/office/powerpoint/2010/main" val="4152046047"/>
      </p:ext>
    </p:extLst>
  </p:cSld>
  <p:clrMapOvr>
    <a:masterClrMapping/>
  </p:clrMapOvr>
  <mc:AlternateContent xmlns:mc="http://schemas.openxmlformats.org/markup-compatibility/2006">
    <mc:Choice xmlns="" xmlns:p14="http://schemas.microsoft.com/office/powerpoint/2010/main" Requires="p14">
      <p:transition spd="slow" p14:dur="2000" advTm="38354"/>
    </mc:Choice>
    <mc:Fallback>
      <p:transition spd="slow" advTm="383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0532"/>
            <a:ext cx="9144000" cy="6827468"/>
          </a:xfrm>
          <a:prstGeom prst="rect">
            <a:avLst/>
          </a:prstGeom>
        </p:spPr>
      </p:pic>
      <p:sp>
        <p:nvSpPr>
          <p:cNvPr id="2" name="Title 1"/>
          <p:cNvSpPr>
            <a:spLocks noGrp="1"/>
          </p:cNvSpPr>
          <p:nvPr>
            <p:ph type="ctrTitle"/>
          </p:nvPr>
        </p:nvSpPr>
        <p:spPr>
          <a:xfrm>
            <a:off x="152400" y="2816225"/>
            <a:ext cx="8382000" cy="1069975"/>
          </a:xfrm>
        </p:spPr>
        <p:style>
          <a:lnRef idx="1">
            <a:schemeClr val="accent5"/>
          </a:lnRef>
          <a:fillRef idx="2">
            <a:schemeClr val="accent5"/>
          </a:fillRef>
          <a:effectRef idx="1">
            <a:schemeClr val="accent5"/>
          </a:effectRef>
          <a:fontRef idx="minor">
            <a:schemeClr val="dk1"/>
          </a:fontRef>
        </p:style>
        <p:txBody>
          <a:bodyPr>
            <a:normAutofit/>
          </a:bodyPr>
          <a:lstStyle/>
          <a:p>
            <a:r>
              <a:rPr lang="en-US" sz="4000" dirty="0" smtClean="0">
                <a:solidFill>
                  <a:srgbClr val="0000CC"/>
                </a:solidFill>
                <a:latin typeface="Time news roman"/>
              </a:rPr>
              <a:t>3. Khỉ nghĩ ra mẹo gì để thoát nạn ?</a:t>
            </a:r>
            <a:endParaRPr lang="en-US" sz="4000" dirty="0">
              <a:solidFill>
                <a:srgbClr val="0000CC"/>
              </a:solidFill>
              <a:latin typeface="Time news roman"/>
            </a:endParaRPr>
          </a:p>
        </p:txBody>
      </p:sp>
      <p:sp>
        <p:nvSpPr>
          <p:cNvPr id="4" name="Title 6"/>
          <p:cNvSpPr txBox="1">
            <a:spLocks/>
          </p:cNvSpPr>
          <p:nvPr/>
        </p:nvSpPr>
        <p:spPr>
          <a:xfrm>
            <a:off x="2362200" y="795516"/>
            <a:ext cx="3962400" cy="1261884"/>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00CC"/>
                </a:solidFill>
                <a:latin typeface="Times New Roman" pitchFamily="18" charset="0"/>
                <a:cs typeface="Times New Roman" pitchFamily="18" charset="0"/>
              </a:rPr>
              <a:t>Tập đọc</a:t>
            </a:r>
          </a:p>
          <a:p>
            <a:r>
              <a:rPr lang="en-US" sz="4000" b="1" dirty="0" smtClean="0">
                <a:solidFill>
                  <a:srgbClr val="FF0000"/>
                </a:solidFill>
                <a:latin typeface="Times New Roman" pitchFamily="18" charset="0"/>
                <a:cs typeface="Times New Roman" pitchFamily="18" charset="0"/>
              </a:rPr>
              <a:t>Quả tim Khỉ</a:t>
            </a: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71600" y="5410200"/>
            <a:ext cx="3505200" cy="1447800"/>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76800" y="5410200"/>
            <a:ext cx="3657600" cy="1447800"/>
          </a:xfrm>
          <a:prstGeom prst="rect">
            <a:avLst/>
          </a:prstGeom>
        </p:spPr>
      </p:pic>
      <p:sp>
        <p:nvSpPr>
          <p:cNvPr id="10" name="Text Box 6"/>
          <p:cNvSpPr txBox="1">
            <a:spLocks noChangeArrowheads="1"/>
          </p:cNvSpPr>
          <p:nvPr/>
        </p:nvSpPr>
        <p:spPr bwMode="auto">
          <a:xfrm>
            <a:off x="1828800" y="228600"/>
            <a:ext cx="6096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b="1" dirty="0" err="1" smtClean="0">
                <a:solidFill>
                  <a:srgbClr val="000000"/>
                </a:solidFill>
                <a:latin typeface="Times New Roman" pitchFamily="18" charset="0"/>
              </a:rPr>
              <a:t>Thứ</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hai</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ngày</a:t>
            </a:r>
            <a:r>
              <a:rPr lang="en-US" sz="2800" b="1" dirty="0" smtClean="0">
                <a:solidFill>
                  <a:srgbClr val="000000"/>
                </a:solidFill>
                <a:latin typeface="Times New Roman" pitchFamily="18" charset="0"/>
              </a:rPr>
              <a:t> </a:t>
            </a:r>
            <a:r>
              <a:rPr lang="en-US" sz="2800" b="1" dirty="0">
                <a:solidFill>
                  <a:srgbClr val="000000"/>
                </a:solidFill>
                <a:latin typeface="Times New Roman" pitchFamily="18" charset="0"/>
              </a:rPr>
              <a:t>1</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tháng</a:t>
            </a:r>
            <a:r>
              <a:rPr lang="en-US" sz="2800" b="1" dirty="0" smtClean="0">
                <a:solidFill>
                  <a:srgbClr val="000000"/>
                </a:solidFill>
                <a:latin typeface="Times New Roman" pitchFamily="18" charset="0"/>
              </a:rPr>
              <a:t> 03 </a:t>
            </a:r>
            <a:r>
              <a:rPr lang="en-US" sz="2800" b="1" dirty="0" err="1" smtClean="0">
                <a:solidFill>
                  <a:srgbClr val="000000"/>
                </a:solidFill>
                <a:latin typeface="Times New Roman" pitchFamily="18" charset="0"/>
              </a:rPr>
              <a:t>năm</a:t>
            </a:r>
            <a:r>
              <a:rPr lang="en-US" sz="2800" b="1" dirty="0" smtClean="0">
                <a:solidFill>
                  <a:srgbClr val="000000"/>
                </a:solidFill>
                <a:latin typeface="Times New Roman" pitchFamily="18" charset="0"/>
              </a:rPr>
              <a:t> 2021</a:t>
            </a:r>
          </a:p>
        </p:txBody>
      </p:sp>
    </p:spTree>
    <p:extLst>
      <p:ext uri="{BB962C8B-B14F-4D97-AF65-F5344CB8AC3E}">
        <p14:creationId xmlns="" xmlns:p14="http://schemas.microsoft.com/office/powerpoint/2010/main" val="275209738"/>
      </p:ext>
    </p:extLst>
  </p:cSld>
  <p:clrMapOvr>
    <a:masterClrMapping/>
  </p:clrMapOvr>
  <mc:AlternateContent xmlns:mc="http://schemas.openxmlformats.org/markup-compatibility/2006">
    <mc:Choice xmlns="" xmlns:p14="http://schemas.microsoft.com/office/powerpoint/2010/main" Requires="p14">
      <p:transition spd="slow" p14:dur="2000" advTm="8946"/>
    </mc:Choice>
    <mc:Fallback>
      <p:transition spd="slow" advTm="894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EA97E4A-7947-4DC7-97F2-79004F48990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16016"/>
            <a:ext cx="9143999" cy="6700603"/>
          </a:xfrm>
          <a:prstGeom prst="rect">
            <a:avLst/>
          </a:prstGeom>
        </p:spPr>
      </p:pic>
      <p:sp>
        <p:nvSpPr>
          <p:cNvPr id="81" name="AutoShape 4">
            <a:extLst>
              <a:ext uri="{FF2B5EF4-FFF2-40B4-BE49-F238E27FC236}">
                <a16:creationId xmlns="" xmlns:a16="http://schemas.microsoft.com/office/drawing/2014/main" id="{AE617203-D201-419C-8734-8D2CD8430647}"/>
              </a:ext>
            </a:extLst>
          </p:cNvPr>
          <p:cNvSpPr>
            <a:spLocks noChangeArrowheads="1"/>
          </p:cNvSpPr>
          <p:nvPr/>
        </p:nvSpPr>
        <p:spPr bwMode="auto">
          <a:xfrm>
            <a:off x="1171575" y="3848538"/>
            <a:ext cx="3170830" cy="2032148"/>
          </a:xfrm>
          <a:prstGeom prst="roundRect">
            <a:avLst>
              <a:gd name="adj" fmla="val 16667"/>
            </a:avLst>
          </a:prstGeom>
          <a:solidFill>
            <a:srgbClr val="FF00FF"/>
          </a:solidFill>
          <a:ln w="9525">
            <a:solidFill>
              <a:srgbClr val="FF00FF"/>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n-US" altLang="en-US" sz="2800" u="none" dirty="0" err="1" smtClean="0">
                <a:solidFill>
                  <a:schemeClr val="bg1"/>
                </a:solidFill>
                <a:latin typeface="Time news roman"/>
              </a:rPr>
              <a:t>Vì</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thú</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sẽ</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tức</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giận</a:t>
            </a:r>
            <a:r>
              <a:rPr lang="en-US" altLang="en-US" sz="2800" u="none" dirty="0" smtClean="0">
                <a:solidFill>
                  <a:schemeClr val="bg1"/>
                </a:solidFill>
                <a:latin typeface="Time news roman"/>
              </a:rPr>
              <a:t>, </a:t>
            </a:r>
          </a:p>
          <a:p>
            <a:pPr algn="ctr" eaLnBrk="1" hangingPunct="1"/>
            <a:r>
              <a:rPr lang="en-US" altLang="en-US" sz="2800" u="none" dirty="0" err="1" smtClean="0">
                <a:solidFill>
                  <a:schemeClr val="bg1"/>
                </a:solidFill>
                <a:latin typeface="Time news roman"/>
              </a:rPr>
              <a:t>có</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thể</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gây</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nguy</a:t>
            </a:r>
            <a:endParaRPr lang="en-US" altLang="en-US" sz="2800" u="none" dirty="0" smtClean="0">
              <a:solidFill>
                <a:schemeClr val="bg1"/>
              </a:solidFill>
              <a:latin typeface="Time news roman"/>
            </a:endParaRPr>
          </a:p>
          <a:p>
            <a:pPr algn="ctr" eaLnBrk="1" hangingPunct="1"/>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hiểm</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cho</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người</a:t>
            </a:r>
            <a:r>
              <a:rPr lang="en-US" altLang="en-US" sz="2800" u="none" dirty="0" smtClean="0">
                <a:solidFill>
                  <a:schemeClr val="bg1"/>
                </a:solidFill>
                <a:latin typeface="Time news roman"/>
              </a:rPr>
              <a:t> </a:t>
            </a:r>
          </a:p>
          <a:p>
            <a:pPr algn="ctr" eaLnBrk="1" hangingPunct="1"/>
            <a:r>
              <a:rPr lang="en-US" altLang="en-US" sz="2800" u="none" dirty="0" err="1" smtClean="0">
                <a:solidFill>
                  <a:schemeClr val="bg1"/>
                </a:solidFill>
                <a:latin typeface="Time news roman"/>
              </a:rPr>
              <a:t>chọc</a:t>
            </a:r>
            <a:r>
              <a:rPr lang="en-US" altLang="en-US" sz="2800" u="none" dirty="0" smtClean="0">
                <a:solidFill>
                  <a:schemeClr val="bg1"/>
                </a:solidFill>
                <a:latin typeface="Time news roman"/>
              </a:rPr>
              <a:t>.</a:t>
            </a:r>
            <a:endParaRPr lang="en-US" altLang="en-US" sz="2800" u="none" dirty="0">
              <a:solidFill>
                <a:schemeClr val="bg1"/>
              </a:solidFill>
              <a:latin typeface="Time news roman"/>
            </a:endParaRPr>
          </a:p>
        </p:txBody>
      </p:sp>
      <p:sp>
        <p:nvSpPr>
          <p:cNvPr id="85" name="AutoShape 8">
            <a:extLst>
              <a:ext uri="{FF2B5EF4-FFF2-40B4-BE49-F238E27FC236}">
                <a16:creationId xmlns="" xmlns:a16="http://schemas.microsoft.com/office/drawing/2014/main" id="{C51F3D2A-A19B-4DCF-A567-F1FD60B361ED}"/>
              </a:ext>
            </a:extLst>
          </p:cNvPr>
          <p:cNvSpPr>
            <a:spLocks noChangeArrowheads="1"/>
          </p:cNvSpPr>
          <p:nvPr/>
        </p:nvSpPr>
        <p:spPr bwMode="auto">
          <a:xfrm>
            <a:off x="4857749" y="1578202"/>
            <a:ext cx="3200400" cy="2006023"/>
          </a:xfrm>
          <a:prstGeom prst="roundRect">
            <a:avLst>
              <a:gd name="adj" fmla="val 16667"/>
            </a:avLst>
          </a:prstGeom>
          <a:solidFill>
            <a:srgbClr val="FF0000"/>
          </a:solidFill>
          <a:ln w="9525">
            <a:solidFill>
              <a:srgbClr val="FF0000"/>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n-US" altLang="en-US" sz="3200" b="1" u="none" dirty="0" err="1" smtClean="0">
                <a:solidFill>
                  <a:schemeClr val="bg1"/>
                </a:solidFill>
                <a:latin typeface="Time news roman"/>
              </a:rPr>
              <a:t>Là</a:t>
            </a:r>
            <a:r>
              <a:rPr lang="en-US" altLang="en-US" sz="3200" b="1" u="none" dirty="0" smtClean="0">
                <a:solidFill>
                  <a:schemeClr val="bg1"/>
                </a:solidFill>
                <a:latin typeface="Time news roman"/>
              </a:rPr>
              <a:t> </a:t>
            </a:r>
            <a:r>
              <a:rPr lang="en-US" altLang="en-US" sz="3200" b="1" u="none" dirty="0" err="1" smtClean="0">
                <a:solidFill>
                  <a:schemeClr val="bg1"/>
                </a:solidFill>
                <a:latin typeface="Time news roman"/>
              </a:rPr>
              <a:t>khu</a:t>
            </a:r>
            <a:r>
              <a:rPr lang="en-US" altLang="en-US" sz="3200" b="1" u="none" dirty="0" smtClean="0">
                <a:solidFill>
                  <a:schemeClr val="bg1"/>
                </a:solidFill>
                <a:latin typeface="Time news roman"/>
              </a:rPr>
              <a:t> </a:t>
            </a:r>
            <a:r>
              <a:rPr lang="en-US" altLang="en-US" sz="3200" b="1" u="none" dirty="0" err="1" smtClean="0">
                <a:solidFill>
                  <a:schemeClr val="bg1"/>
                </a:solidFill>
                <a:latin typeface="Time news roman"/>
              </a:rPr>
              <a:t>vực</a:t>
            </a:r>
            <a:r>
              <a:rPr lang="en-US" altLang="en-US" sz="3200" b="1" u="none" dirty="0" smtClean="0">
                <a:solidFill>
                  <a:schemeClr val="bg1"/>
                </a:solidFill>
                <a:latin typeface="Time news roman"/>
              </a:rPr>
              <a:t> </a:t>
            </a:r>
            <a:r>
              <a:rPr lang="en-US" altLang="en-US" sz="3200" b="1" u="none" dirty="0" err="1" smtClean="0">
                <a:solidFill>
                  <a:schemeClr val="bg1"/>
                </a:solidFill>
                <a:latin typeface="Time news roman"/>
              </a:rPr>
              <a:t>bảo</a:t>
            </a:r>
            <a:endParaRPr lang="en-US" altLang="en-US" sz="3200" b="1" u="none" dirty="0" smtClean="0">
              <a:solidFill>
                <a:schemeClr val="bg1"/>
              </a:solidFill>
              <a:latin typeface="Time news roman"/>
            </a:endParaRPr>
          </a:p>
          <a:p>
            <a:pPr algn="ctr" eaLnBrk="1" hangingPunct="1"/>
            <a:r>
              <a:rPr lang="en-US" altLang="en-US" sz="3200" b="1" u="none" dirty="0" smtClean="0">
                <a:solidFill>
                  <a:schemeClr val="bg1"/>
                </a:solidFill>
                <a:latin typeface="Time news roman"/>
              </a:rPr>
              <a:t> </a:t>
            </a:r>
            <a:r>
              <a:rPr lang="en-US" altLang="en-US" sz="3200" b="1" u="none" dirty="0" err="1" smtClean="0">
                <a:solidFill>
                  <a:schemeClr val="bg1"/>
                </a:solidFill>
                <a:latin typeface="Time news roman"/>
              </a:rPr>
              <a:t>tồn</a:t>
            </a:r>
            <a:r>
              <a:rPr lang="en-US" altLang="en-US" sz="3200" b="1" u="none" dirty="0" smtClean="0">
                <a:solidFill>
                  <a:schemeClr val="bg1"/>
                </a:solidFill>
                <a:latin typeface="Time news roman"/>
              </a:rPr>
              <a:t> </a:t>
            </a:r>
            <a:r>
              <a:rPr lang="en-US" altLang="en-US" sz="3200" b="1" u="none" dirty="0" err="1" smtClean="0">
                <a:solidFill>
                  <a:schemeClr val="bg1"/>
                </a:solidFill>
                <a:latin typeface="Time news roman"/>
              </a:rPr>
              <a:t>loài</a:t>
            </a:r>
            <a:r>
              <a:rPr lang="en-US" altLang="en-US" sz="3200" b="1" u="none" dirty="0" smtClean="0">
                <a:solidFill>
                  <a:schemeClr val="bg1"/>
                </a:solidFill>
                <a:latin typeface="Time news roman"/>
              </a:rPr>
              <a:t> </a:t>
            </a:r>
            <a:r>
              <a:rPr lang="en-US" altLang="en-US" sz="3200" b="1" u="none" dirty="0" err="1" smtClean="0">
                <a:solidFill>
                  <a:schemeClr val="bg1"/>
                </a:solidFill>
                <a:latin typeface="Time news roman"/>
              </a:rPr>
              <a:t>khỉ</a:t>
            </a:r>
            <a:r>
              <a:rPr lang="en-US" altLang="en-US" sz="3200" b="1" u="none" dirty="0" smtClean="0">
                <a:solidFill>
                  <a:schemeClr val="bg1"/>
                </a:solidFill>
                <a:latin typeface="Time news roman"/>
              </a:rPr>
              <a:t>.</a:t>
            </a:r>
            <a:endParaRPr lang="en-US" altLang="en-US" sz="3200" b="1" u="none" dirty="0">
              <a:solidFill>
                <a:schemeClr val="bg1"/>
              </a:solidFill>
              <a:latin typeface="Time news roman"/>
            </a:endParaRPr>
          </a:p>
        </p:txBody>
      </p:sp>
      <p:sp>
        <p:nvSpPr>
          <p:cNvPr id="86" name="AutoShape 9">
            <a:extLst>
              <a:ext uri="{FF2B5EF4-FFF2-40B4-BE49-F238E27FC236}">
                <a16:creationId xmlns="" xmlns:a16="http://schemas.microsoft.com/office/drawing/2014/main" id="{45235D49-47B5-4FC6-B184-AFB912F72F44}"/>
              </a:ext>
            </a:extLst>
          </p:cNvPr>
          <p:cNvSpPr>
            <a:spLocks noChangeArrowheads="1"/>
          </p:cNvSpPr>
          <p:nvPr/>
        </p:nvSpPr>
        <p:spPr bwMode="auto">
          <a:xfrm>
            <a:off x="4857749" y="3848538"/>
            <a:ext cx="3335125" cy="2067416"/>
          </a:xfrm>
          <a:prstGeom prst="roundRect">
            <a:avLst>
              <a:gd name="adj" fmla="val 16667"/>
            </a:avLst>
          </a:prstGeom>
          <a:solidFill>
            <a:srgbClr val="FF6600"/>
          </a:solidFill>
          <a:ln w="9525">
            <a:solidFill>
              <a:srgbClr val="FF6600"/>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n-US" altLang="en-US" sz="2800" u="none" dirty="0" err="1" smtClean="0">
                <a:solidFill>
                  <a:schemeClr val="bg1"/>
                </a:solidFill>
                <a:latin typeface="Time news roman"/>
              </a:rPr>
              <a:t>Vì</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nội</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quy</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đó</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là</a:t>
            </a:r>
            <a:r>
              <a:rPr lang="en-US" altLang="en-US" sz="2800" u="none" dirty="0" smtClean="0">
                <a:solidFill>
                  <a:schemeClr val="bg1"/>
                </a:solidFill>
                <a:latin typeface="Time news roman"/>
              </a:rPr>
              <a:t> </a:t>
            </a:r>
          </a:p>
          <a:p>
            <a:pPr algn="ctr" eaLnBrk="1" hangingPunct="1"/>
            <a:r>
              <a:rPr lang="en-US" altLang="en-US" sz="2800" u="none" dirty="0" err="1" smtClean="0">
                <a:solidFill>
                  <a:schemeClr val="bg1"/>
                </a:solidFill>
                <a:latin typeface="Time news roman"/>
              </a:rPr>
              <a:t>nhằm</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bảo</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vệ</a:t>
            </a:r>
            <a:r>
              <a:rPr lang="en-US" altLang="en-US" sz="2800" u="none" dirty="0" smtClean="0">
                <a:solidFill>
                  <a:schemeClr val="bg1"/>
                </a:solidFill>
                <a:latin typeface="Time news roman"/>
              </a:rPr>
              <a:t> </a:t>
            </a:r>
          </a:p>
          <a:p>
            <a:pPr algn="ctr" eaLnBrk="1" hangingPunct="1"/>
            <a:r>
              <a:rPr lang="en-US" altLang="en-US" sz="2800" u="none" dirty="0" err="1" smtClean="0">
                <a:solidFill>
                  <a:schemeClr val="bg1"/>
                </a:solidFill>
                <a:latin typeface="Time news roman"/>
              </a:rPr>
              <a:t>đảo</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và</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loài</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khỉ</a:t>
            </a:r>
            <a:r>
              <a:rPr lang="en-US" altLang="en-US" sz="3300" u="none" dirty="0" smtClean="0">
                <a:solidFill>
                  <a:schemeClr val="bg1"/>
                </a:solidFill>
                <a:latin typeface="VNI-Bodon-Poster" pitchFamily="2" charset="0"/>
              </a:rPr>
              <a:t>.</a:t>
            </a:r>
            <a:endParaRPr lang="en-US" altLang="en-US" sz="3300" u="none" dirty="0">
              <a:solidFill>
                <a:schemeClr val="bg1"/>
              </a:solidFill>
              <a:latin typeface="VNI-Bodon-Poster" pitchFamily="2" charset="0"/>
            </a:endParaRPr>
          </a:p>
        </p:txBody>
      </p:sp>
      <p:sp>
        <p:nvSpPr>
          <p:cNvPr id="88" name="AutoShape 11">
            <a:extLst>
              <a:ext uri="{FF2B5EF4-FFF2-40B4-BE49-F238E27FC236}">
                <a16:creationId xmlns="" xmlns:a16="http://schemas.microsoft.com/office/drawing/2014/main" id="{6FC5EFEA-EADB-4E14-9262-FF846AD92312}"/>
              </a:ext>
            </a:extLst>
          </p:cNvPr>
          <p:cNvSpPr>
            <a:spLocks noChangeArrowheads="1"/>
          </p:cNvSpPr>
          <p:nvPr/>
        </p:nvSpPr>
        <p:spPr bwMode="auto">
          <a:xfrm>
            <a:off x="990600" y="1578202"/>
            <a:ext cx="3409950" cy="2006023"/>
          </a:xfrm>
          <a:prstGeom prst="roundRect">
            <a:avLst>
              <a:gd name="adj" fmla="val 16667"/>
            </a:avLst>
          </a:prstGeom>
          <a:solidFill>
            <a:srgbClr val="00C0BC"/>
          </a:solidFill>
          <a:ln w="9525">
            <a:solidFill>
              <a:srgbClr val="00C0BC"/>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n-US" altLang="en-US" sz="3000" u="none" dirty="0">
                <a:solidFill>
                  <a:srgbClr val="0000CC"/>
                </a:solidFill>
                <a:latin typeface="VNI-Bodon-Poster" pitchFamily="2" charset="0"/>
              </a:rPr>
              <a:t> </a:t>
            </a:r>
            <a:r>
              <a:rPr lang="en-US" altLang="en-US" sz="3000" u="none" dirty="0" smtClean="0">
                <a:solidFill>
                  <a:srgbClr val="0000CC"/>
                </a:solidFill>
                <a:latin typeface="Time news roman"/>
              </a:rPr>
              <a:t>4 </a:t>
            </a:r>
            <a:r>
              <a:rPr lang="en-US" altLang="en-US" sz="3000" u="none" dirty="0" err="1" smtClean="0">
                <a:solidFill>
                  <a:srgbClr val="0000CC"/>
                </a:solidFill>
                <a:latin typeface="Time news roman"/>
              </a:rPr>
              <a:t>điều</a:t>
            </a:r>
            <a:r>
              <a:rPr lang="en-US" altLang="en-US" sz="3000" u="none" dirty="0" smtClean="0">
                <a:solidFill>
                  <a:srgbClr val="0000CC"/>
                </a:solidFill>
                <a:latin typeface="Time news roman"/>
              </a:rPr>
              <a:t> </a:t>
            </a:r>
            <a:endParaRPr lang="en-US" altLang="en-US" sz="3000" u="none" dirty="0">
              <a:solidFill>
                <a:srgbClr val="0000CC"/>
              </a:solidFill>
              <a:latin typeface="Time news roman"/>
            </a:endParaRPr>
          </a:p>
        </p:txBody>
      </p:sp>
      <p:sp>
        <p:nvSpPr>
          <p:cNvPr id="89" name="AutoShape 12">
            <a:extLst>
              <a:ext uri="{FF2B5EF4-FFF2-40B4-BE49-F238E27FC236}">
                <a16:creationId xmlns="" xmlns:a16="http://schemas.microsoft.com/office/drawing/2014/main" id="{1CB4748B-DD8B-4498-AEB9-45DFC6D0A6FC}"/>
              </a:ext>
            </a:extLst>
          </p:cNvPr>
          <p:cNvSpPr>
            <a:spLocks noChangeArrowheads="1"/>
          </p:cNvSpPr>
          <p:nvPr/>
        </p:nvSpPr>
        <p:spPr bwMode="auto">
          <a:xfrm>
            <a:off x="927114" y="1544282"/>
            <a:ext cx="3448903" cy="2039943"/>
          </a:xfrm>
          <a:prstGeom prst="roundRect">
            <a:avLst>
              <a:gd name="adj" fmla="val 16667"/>
            </a:avLst>
          </a:prstGeom>
          <a:solidFill>
            <a:srgbClr val="00C0BC"/>
          </a:solidFill>
          <a:ln w="9525">
            <a:solidFill>
              <a:srgbClr val="00C0BC"/>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n-US" altLang="en-US" sz="3000" u="none" dirty="0" err="1" smtClean="0">
                <a:solidFill>
                  <a:schemeClr val="bg1"/>
                </a:solidFill>
                <a:latin typeface="Time news roman"/>
              </a:rPr>
              <a:t>Từ</a:t>
            </a:r>
            <a:r>
              <a:rPr lang="en-US" altLang="en-US" sz="3000" u="none" dirty="0" smtClean="0">
                <a:solidFill>
                  <a:schemeClr val="bg1"/>
                </a:solidFill>
                <a:latin typeface="Time news roman"/>
              </a:rPr>
              <a:t> </a:t>
            </a:r>
            <a:r>
              <a:rPr lang="en-US" altLang="en-US" sz="3000" u="none" dirty="0" err="1" smtClean="0">
                <a:solidFill>
                  <a:schemeClr val="bg1"/>
                </a:solidFill>
                <a:latin typeface="Time news roman"/>
              </a:rPr>
              <a:t>ngữ</a:t>
            </a:r>
            <a:r>
              <a:rPr lang="en-US" altLang="en-US" sz="3000" u="none" dirty="0" smtClean="0">
                <a:solidFill>
                  <a:schemeClr val="bg1"/>
                </a:solidFill>
                <a:latin typeface="Time news roman"/>
              </a:rPr>
              <a:t> </a:t>
            </a:r>
            <a:r>
              <a:rPr lang="en-US" altLang="en-US" sz="3000" u="none" dirty="0" err="1" smtClean="0">
                <a:solidFill>
                  <a:schemeClr val="bg1"/>
                </a:solidFill>
                <a:latin typeface="Time news roman"/>
              </a:rPr>
              <a:t>nào</a:t>
            </a:r>
            <a:r>
              <a:rPr lang="en-US" altLang="en-US" sz="3000" u="none" dirty="0" smtClean="0">
                <a:solidFill>
                  <a:schemeClr val="bg1"/>
                </a:solidFill>
                <a:latin typeface="Time news roman"/>
              </a:rPr>
              <a:t> </a:t>
            </a:r>
            <a:r>
              <a:rPr lang="en-US" altLang="en-US" sz="3000" u="none" dirty="0" err="1" smtClean="0">
                <a:solidFill>
                  <a:schemeClr val="bg1"/>
                </a:solidFill>
                <a:latin typeface="Time news roman"/>
              </a:rPr>
              <a:t>tả</a:t>
            </a:r>
            <a:r>
              <a:rPr lang="en-US" altLang="en-US" sz="3000" u="none" dirty="0" smtClean="0">
                <a:solidFill>
                  <a:schemeClr val="bg1"/>
                </a:solidFill>
                <a:latin typeface="Time news roman"/>
              </a:rPr>
              <a:t> </a:t>
            </a:r>
          </a:p>
          <a:p>
            <a:pPr algn="ctr" eaLnBrk="1" hangingPunct="1"/>
            <a:r>
              <a:rPr lang="en-US" altLang="en-US" sz="3000" u="none" dirty="0" err="1" smtClean="0">
                <a:solidFill>
                  <a:schemeClr val="bg1"/>
                </a:solidFill>
                <a:latin typeface="Time news roman"/>
              </a:rPr>
              <a:t>sựu</a:t>
            </a:r>
            <a:r>
              <a:rPr lang="en-US" altLang="en-US" sz="3000" u="none" dirty="0" smtClean="0">
                <a:solidFill>
                  <a:schemeClr val="bg1"/>
                </a:solidFill>
                <a:latin typeface="Time news roman"/>
              </a:rPr>
              <a:t> </a:t>
            </a:r>
            <a:r>
              <a:rPr lang="en-US" altLang="en-US" sz="3000" u="none" dirty="0" err="1" smtClean="0">
                <a:solidFill>
                  <a:schemeClr val="bg1"/>
                </a:solidFill>
                <a:latin typeface="Time news roman"/>
              </a:rPr>
              <a:t>thèm</a:t>
            </a:r>
            <a:r>
              <a:rPr lang="en-US" altLang="en-US" sz="3000" u="none" dirty="0" smtClean="0">
                <a:solidFill>
                  <a:schemeClr val="bg1"/>
                </a:solidFill>
                <a:latin typeface="Time news roman"/>
              </a:rPr>
              <a:t> </a:t>
            </a:r>
            <a:r>
              <a:rPr lang="en-US" altLang="en-US" sz="3000" u="none" dirty="0" err="1" smtClean="0">
                <a:solidFill>
                  <a:schemeClr val="bg1"/>
                </a:solidFill>
                <a:latin typeface="Time news roman"/>
              </a:rPr>
              <a:t>thuồng</a:t>
            </a:r>
            <a:r>
              <a:rPr lang="en-US" altLang="en-US" sz="3000" u="none" dirty="0" smtClean="0">
                <a:solidFill>
                  <a:schemeClr val="bg1"/>
                </a:solidFill>
                <a:latin typeface="Time news roman"/>
              </a:rPr>
              <a:t> </a:t>
            </a:r>
          </a:p>
          <a:p>
            <a:pPr algn="ctr" eaLnBrk="1" hangingPunct="1"/>
            <a:r>
              <a:rPr lang="en-US" altLang="en-US" sz="3000" u="none" dirty="0" err="1" smtClean="0">
                <a:solidFill>
                  <a:schemeClr val="bg1"/>
                </a:solidFill>
                <a:latin typeface="Time news roman"/>
              </a:rPr>
              <a:t>của</a:t>
            </a:r>
            <a:r>
              <a:rPr lang="en-US" altLang="en-US" sz="3000" u="none" dirty="0" smtClean="0">
                <a:solidFill>
                  <a:schemeClr val="bg1"/>
                </a:solidFill>
                <a:latin typeface="Time news roman"/>
              </a:rPr>
              <a:t> </a:t>
            </a:r>
            <a:r>
              <a:rPr lang="en-US" altLang="en-US" sz="3000" u="none" dirty="0" err="1" smtClean="0">
                <a:solidFill>
                  <a:schemeClr val="bg1"/>
                </a:solidFill>
                <a:latin typeface="Time news roman"/>
              </a:rPr>
              <a:t>Sói</a:t>
            </a:r>
            <a:r>
              <a:rPr lang="en-US" altLang="en-US" sz="3000" u="none" dirty="0" smtClean="0">
                <a:solidFill>
                  <a:schemeClr val="bg1"/>
                </a:solidFill>
                <a:latin typeface="Time news roman"/>
              </a:rPr>
              <a:t>?</a:t>
            </a:r>
            <a:endParaRPr lang="en-US" altLang="en-US" sz="3000" u="none" dirty="0">
              <a:solidFill>
                <a:srgbClr val="FF0000"/>
              </a:solidFill>
              <a:latin typeface="Time news roman"/>
            </a:endParaRPr>
          </a:p>
        </p:txBody>
      </p:sp>
      <p:grpSp>
        <p:nvGrpSpPr>
          <p:cNvPr id="90" name="Group 13">
            <a:extLst>
              <a:ext uri="{FF2B5EF4-FFF2-40B4-BE49-F238E27FC236}">
                <a16:creationId xmlns="" xmlns:a16="http://schemas.microsoft.com/office/drawing/2014/main" id="{4945B52E-70BF-4D99-9FDD-BD2B6D414590}"/>
              </a:ext>
            </a:extLst>
          </p:cNvPr>
          <p:cNvGrpSpPr>
            <a:grpSpLocks/>
          </p:cNvGrpSpPr>
          <p:nvPr/>
        </p:nvGrpSpPr>
        <p:grpSpPr bwMode="auto">
          <a:xfrm>
            <a:off x="990600" y="1524000"/>
            <a:ext cx="3409950" cy="2039943"/>
            <a:chOff x="2304" y="0"/>
            <a:chExt cx="1968" cy="720"/>
          </a:xfrm>
        </p:grpSpPr>
        <p:sp>
          <p:nvSpPr>
            <p:cNvPr id="91" name="AutoShape 14">
              <a:extLst>
                <a:ext uri="{FF2B5EF4-FFF2-40B4-BE49-F238E27FC236}">
                  <a16:creationId xmlns="" xmlns:a16="http://schemas.microsoft.com/office/drawing/2014/main" id="{2F656390-E4A9-45DB-9D8B-1A3626234078}"/>
                </a:ext>
              </a:extLst>
            </p:cNvPr>
            <p:cNvSpPr>
              <a:spLocks noChangeArrowheads="1"/>
            </p:cNvSpPr>
            <p:nvPr/>
          </p:nvSpPr>
          <p:spPr bwMode="auto">
            <a:xfrm>
              <a:off x="2304" y="0"/>
              <a:ext cx="1968" cy="720"/>
            </a:xfrm>
            <a:prstGeom prst="roundRect">
              <a:avLst>
                <a:gd name="adj" fmla="val 16667"/>
              </a:avLst>
            </a:prstGeom>
            <a:solidFill>
              <a:srgbClr val="00C0BC"/>
            </a:solidFill>
            <a:ln w="9525">
              <a:solidFill>
                <a:srgbClr val="00C0BC"/>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endParaRPr lang="en-US" altLang="en-US" sz="3000">
                <a:solidFill>
                  <a:schemeClr val="bg1"/>
                </a:solidFill>
                <a:latin typeface="VNI-Bodon-Poster" pitchFamily="2" charset="0"/>
              </a:endParaRPr>
            </a:p>
          </p:txBody>
        </p:sp>
        <p:sp>
          <p:nvSpPr>
            <p:cNvPr id="92" name="Oval 15">
              <a:extLst>
                <a:ext uri="{FF2B5EF4-FFF2-40B4-BE49-F238E27FC236}">
                  <a16:creationId xmlns="" xmlns:a16="http://schemas.microsoft.com/office/drawing/2014/main" id="{76E5D47E-C169-4EBF-81A8-F8FC63D9C367}"/>
                </a:ext>
              </a:extLst>
            </p:cNvPr>
            <p:cNvSpPr>
              <a:spLocks noChangeArrowheads="1"/>
            </p:cNvSpPr>
            <p:nvPr/>
          </p:nvSpPr>
          <p:spPr bwMode="auto">
            <a:xfrm>
              <a:off x="2736" y="0"/>
              <a:ext cx="1104" cy="720"/>
            </a:xfrm>
            <a:prstGeom prst="ellipse">
              <a:avLst/>
            </a:prstGeom>
            <a:solidFill>
              <a:schemeClr val="bg1"/>
            </a:solidFill>
            <a:ln w="9525">
              <a:solidFill>
                <a:schemeClr val="bg1"/>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n-US" altLang="en-US" sz="1350"/>
            </a:p>
          </p:txBody>
        </p:sp>
        <p:pic>
          <p:nvPicPr>
            <p:cNvPr id="93" name="Picture 16" descr="0070">
              <a:extLst>
                <a:ext uri="{FF2B5EF4-FFF2-40B4-BE49-F238E27FC236}">
                  <a16:creationId xmlns="" xmlns:a16="http://schemas.microsoft.com/office/drawing/2014/main" id="{68EC57BA-5597-4668-8AFB-21760C4A4F8B}"/>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59" y="35"/>
              <a:ext cx="772" cy="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4" name="AutoShape 17">
            <a:extLst>
              <a:ext uri="{FF2B5EF4-FFF2-40B4-BE49-F238E27FC236}">
                <a16:creationId xmlns="" xmlns:a16="http://schemas.microsoft.com/office/drawing/2014/main" id="{BB6547F3-4941-4414-8FA8-400797216B6D}"/>
              </a:ext>
            </a:extLst>
          </p:cNvPr>
          <p:cNvSpPr>
            <a:spLocks noChangeArrowheads="1"/>
          </p:cNvSpPr>
          <p:nvPr/>
        </p:nvSpPr>
        <p:spPr bwMode="auto">
          <a:xfrm>
            <a:off x="1302886" y="3848538"/>
            <a:ext cx="2892500" cy="1892714"/>
          </a:xfrm>
          <a:prstGeom prst="roundRect">
            <a:avLst>
              <a:gd name="adj" fmla="val 16667"/>
            </a:avLst>
          </a:prstGeom>
          <a:solidFill>
            <a:srgbClr val="FF00FF"/>
          </a:solidFill>
          <a:ln w="9525">
            <a:solidFill>
              <a:srgbClr val="FF00FF"/>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n-US" altLang="en-US" sz="2800" u="none" dirty="0" err="1" smtClean="0">
                <a:solidFill>
                  <a:schemeClr val="bg1"/>
                </a:solidFill>
                <a:latin typeface="Time news roman"/>
              </a:rPr>
              <a:t>Ngựa</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đã</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bình</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tĩnh</a:t>
            </a:r>
            <a:endParaRPr lang="en-US" altLang="en-US" sz="2800" u="none" dirty="0" smtClean="0">
              <a:solidFill>
                <a:schemeClr val="bg1"/>
              </a:solidFill>
              <a:latin typeface="Time news roman"/>
            </a:endParaRPr>
          </a:p>
          <a:p>
            <a:pPr algn="ctr" eaLnBrk="1" hangingPunct="1"/>
            <a:r>
              <a:rPr lang="en-US" altLang="en-US" sz="2800" u="none" dirty="0" err="1" smtClean="0">
                <a:solidFill>
                  <a:schemeClr val="bg1"/>
                </a:solidFill>
                <a:latin typeface="Time news roman"/>
              </a:rPr>
              <a:t>giả</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đau</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như</a:t>
            </a:r>
            <a:endParaRPr lang="en-US" altLang="en-US" sz="2800" u="none" dirty="0" smtClean="0">
              <a:solidFill>
                <a:schemeClr val="bg1"/>
              </a:solidFill>
              <a:latin typeface="Time news roman"/>
            </a:endParaRPr>
          </a:p>
          <a:p>
            <a:pPr algn="ctr" eaLnBrk="1" hangingPunct="1"/>
            <a:r>
              <a:rPr lang="en-US" altLang="en-US" sz="2800" u="none" dirty="0" err="1" smtClean="0">
                <a:solidFill>
                  <a:schemeClr val="bg1"/>
                </a:solidFill>
                <a:latin typeface="Time news roman"/>
              </a:rPr>
              <a:t>thế</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nào</a:t>
            </a:r>
            <a:r>
              <a:rPr lang="en-US" altLang="en-US" sz="2800" u="none" dirty="0" smtClean="0">
                <a:solidFill>
                  <a:schemeClr val="bg1"/>
                </a:solidFill>
                <a:latin typeface="Time news roman"/>
              </a:rPr>
              <a:t>?</a:t>
            </a:r>
            <a:endParaRPr lang="en-US" altLang="en-US" sz="2800" u="none" dirty="0">
              <a:solidFill>
                <a:schemeClr val="bg1"/>
              </a:solidFill>
              <a:latin typeface="Time news roman"/>
            </a:endParaRPr>
          </a:p>
        </p:txBody>
      </p:sp>
      <p:grpSp>
        <p:nvGrpSpPr>
          <p:cNvPr id="95" name="Group 18">
            <a:extLst>
              <a:ext uri="{FF2B5EF4-FFF2-40B4-BE49-F238E27FC236}">
                <a16:creationId xmlns="" xmlns:a16="http://schemas.microsoft.com/office/drawing/2014/main" id="{6F6B076E-6F9C-4F6D-AFBB-34236E8982A6}"/>
              </a:ext>
            </a:extLst>
          </p:cNvPr>
          <p:cNvGrpSpPr>
            <a:grpSpLocks/>
          </p:cNvGrpSpPr>
          <p:nvPr/>
        </p:nvGrpSpPr>
        <p:grpSpPr bwMode="auto">
          <a:xfrm>
            <a:off x="1066800" y="3810000"/>
            <a:ext cx="3409950" cy="2124454"/>
            <a:chOff x="1392" y="1632"/>
            <a:chExt cx="1968" cy="728"/>
          </a:xfrm>
        </p:grpSpPr>
        <p:sp>
          <p:nvSpPr>
            <p:cNvPr id="96" name="AutoShape 19">
              <a:extLst>
                <a:ext uri="{FF2B5EF4-FFF2-40B4-BE49-F238E27FC236}">
                  <a16:creationId xmlns="" xmlns:a16="http://schemas.microsoft.com/office/drawing/2014/main" id="{458933E7-2794-40C0-81FB-51780EB337C3}"/>
                </a:ext>
              </a:extLst>
            </p:cNvPr>
            <p:cNvSpPr>
              <a:spLocks noChangeArrowheads="1"/>
            </p:cNvSpPr>
            <p:nvPr/>
          </p:nvSpPr>
          <p:spPr bwMode="auto">
            <a:xfrm>
              <a:off x="1392" y="1632"/>
              <a:ext cx="1968" cy="720"/>
            </a:xfrm>
            <a:prstGeom prst="roundRect">
              <a:avLst>
                <a:gd name="adj" fmla="val 16667"/>
              </a:avLst>
            </a:prstGeom>
            <a:solidFill>
              <a:srgbClr val="FF00FF"/>
            </a:solidFill>
            <a:ln w="9525">
              <a:solidFill>
                <a:srgbClr val="FF00FF"/>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endParaRPr lang="en-US" altLang="en-US" sz="3000">
                <a:solidFill>
                  <a:schemeClr val="bg1"/>
                </a:solidFill>
                <a:latin typeface="VNI-Bodon-Poster" pitchFamily="2" charset="0"/>
              </a:endParaRPr>
            </a:p>
          </p:txBody>
        </p:sp>
        <p:sp>
          <p:nvSpPr>
            <p:cNvPr id="97" name="Oval 20">
              <a:extLst>
                <a:ext uri="{FF2B5EF4-FFF2-40B4-BE49-F238E27FC236}">
                  <a16:creationId xmlns="" xmlns:a16="http://schemas.microsoft.com/office/drawing/2014/main" id="{9DCFE08C-76F7-4BCA-B601-FC75092E62C7}"/>
                </a:ext>
              </a:extLst>
            </p:cNvPr>
            <p:cNvSpPr>
              <a:spLocks noChangeArrowheads="1"/>
            </p:cNvSpPr>
            <p:nvPr/>
          </p:nvSpPr>
          <p:spPr bwMode="auto">
            <a:xfrm>
              <a:off x="1824" y="1632"/>
              <a:ext cx="1104" cy="720"/>
            </a:xfrm>
            <a:prstGeom prst="ellipse">
              <a:avLst/>
            </a:prstGeom>
            <a:solidFill>
              <a:schemeClr val="bg1"/>
            </a:solidFill>
            <a:ln w="9525">
              <a:solidFill>
                <a:schemeClr val="bg1"/>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n-US" altLang="en-US" sz="1350"/>
            </a:p>
          </p:txBody>
        </p:sp>
        <p:pic>
          <p:nvPicPr>
            <p:cNvPr id="98" name="Picture 21" descr="bunny_thumping_foot_md_clr">
              <a:extLst>
                <a:ext uri="{FF2B5EF4-FFF2-40B4-BE49-F238E27FC236}">
                  <a16:creationId xmlns="" xmlns:a16="http://schemas.microsoft.com/office/drawing/2014/main" id="{DB59B3E9-D6C9-4C63-8EC7-DDB9F68319EF}"/>
                </a:ext>
              </a:extLst>
            </p:cNvPr>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2010" y="1676"/>
              <a:ext cx="726" cy="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4" name="AutoShape 37">
            <a:extLst>
              <a:ext uri="{FF2B5EF4-FFF2-40B4-BE49-F238E27FC236}">
                <a16:creationId xmlns="" xmlns:a16="http://schemas.microsoft.com/office/drawing/2014/main" id="{B2DB2492-4814-46E4-8A8A-022DF7244976}"/>
              </a:ext>
            </a:extLst>
          </p:cNvPr>
          <p:cNvSpPr>
            <a:spLocks noChangeArrowheads="1"/>
          </p:cNvSpPr>
          <p:nvPr/>
        </p:nvSpPr>
        <p:spPr bwMode="auto">
          <a:xfrm>
            <a:off x="4857749" y="1544282"/>
            <a:ext cx="3200400" cy="2039943"/>
          </a:xfrm>
          <a:prstGeom prst="roundRect">
            <a:avLst>
              <a:gd name="adj" fmla="val 16667"/>
            </a:avLst>
          </a:prstGeom>
          <a:solidFill>
            <a:srgbClr val="FF0000"/>
          </a:solidFill>
          <a:ln w="9525">
            <a:solidFill>
              <a:srgbClr val="FF0000"/>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n-US" altLang="en-US" sz="3200" u="none" dirty="0" err="1" smtClean="0">
                <a:solidFill>
                  <a:schemeClr val="bg1"/>
                </a:solidFill>
                <a:latin typeface="Time news roman"/>
              </a:rPr>
              <a:t>Sói</a:t>
            </a:r>
            <a:r>
              <a:rPr lang="en-US" altLang="en-US" sz="3200" u="none" dirty="0" smtClean="0">
                <a:solidFill>
                  <a:schemeClr val="bg1"/>
                </a:solidFill>
                <a:latin typeface="Time news roman"/>
              </a:rPr>
              <a:t> </a:t>
            </a:r>
            <a:r>
              <a:rPr lang="en-US" altLang="en-US" sz="3200" u="none" dirty="0" err="1" smtClean="0">
                <a:solidFill>
                  <a:schemeClr val="bg1"/>
                </a:solidFill>
                <a:latin typeface="Time news roman"/>
              </a:rPr>
              <a:t>làm</a:t>
            </a:r>
            <a:r>
              <a:rPr lang="en-US" altLang="en-US" sz="3200" u="none" dirty="0" smtClean="0">
                <a:solidFill>
                  <a:schemeClr val="bg1"/>
                </a:solidFill>
                <a:latin typeface="Time news roman"/>
              </a:rPr>
              <a:t> </a:t>
            </a:r>
            <a:r>
              <a:rPr lang="en-US" altLang="en-US" sz="3200" u="none" dirty="0" err="1" smtClean="0">
                <a:solidFill>
                  <a:schemeClr val="bg1"/>
                </a:solidFill>
                <a:latin typeface="Time news roman"/>
              </a:rPr>
              <a:t>gì</a:t>
            </a:r>
            <a:r>
              <a:rPr lang="en-US" altLang="en-US" sz="3200" u="none" dirty="0" smtClean="0">
                <a:solidFill>
                  <a:schemeClr val="bg1"/>
                </a:solidFill>
                <a:latin typeface="Time news roman"/>
              </a:rPr>
              <a:t> </a:t>
            </a:r>
            <a:r>
              <a:rPr lang="en-US" altLang="en-US" sz="3200" u="none" dirty="0" err="1" smtClean="0">
                <a:solidFill>
                  <a:schemeClr val="bg1"/>
                </a:solidFill>
                <a:latin typeface="Time news roman"/>
              </a:rPr>
              <a:t>để</a:t>
            </a:r>
            <a:endParaRPr lang="en-US" altLang="en-US" sz="3200" u="none" dirty="0" smtClean="0">
              <a:solidFill>
                <a:schemeClr val="bg1"/>
              </a:solidFill>
              <a:latin typeface="Time news roman"/>
            </a:endParaRPr>
          </a:p>
          <a:p>
            <a:pPr algn="ctr" eaLnBrk="1" hangingPunct="1"/>
            <a:r>
              <a:rPr lang="en-US" altLang="en-US" sz="3200" u="none" dirty="0" err="1" smtClean="0">
                <a:solidFill>
                  <a:schemeClr val="bg1"/>
                </a:solidFill>
                <a:latin typeface="Time news roman"/>
              </a:rPr>
              <a:t>Lừa</a:t>
            </a:r>
            <a:r>
              <a:rPr lang="en-US" altLang="en-US" sz="3200" u="none" dirty="0" smtClean="0">
                <a:solidFill>
                  <a:schemeClr val="bg1"/>
                </a:solidFill>
                <a:latin typeface="Time news roman"/>
              </a:rPr>
              <a:t> </a:t>
            </a:r>
            <a:r>
              <a:rPr lang="en-US" altLang="en-US" sz="3200" u="none" dirty="0" err="1" smtClean="0">
                <a:solidFill>
                  <a:schemeClr val="bg1"/>
                </a:solidFill>
                <a:latin typeface="Time news roman"/>
              </a:rPr>
              <a:t>Ngựa</a:t>
            </a:r>
            <a:r>
              <a:rPr lang="en-US" altLang="en-US" sz="3200" u="none" dirty="0" smtClean="0">
                <a:solidFill>
                  <a:schemeClr val="bg1"/>
                </a:solidFill>
                <a:latin typeface="Time news roman"/>
              </a:rPr>
              <a:t>?</a:t>
            </a:r>
            <a:endParaRPr lang="en-US" altLang="en-US" sz="3200" u="none" dirty="0">
              <a:solidFill>
                <a:schemeClr val="bg1"/>
              </a:solidFill>
              <a:latin typeface="Time news roman"/>
            </a:endParaRPr>
          </a:p>
        </p:txBody>
      </p:sp>
      <p:grpSp>
        <p:nvGrpSpPr>
          <p:cNvPr id="115" name="Group 38">
            <a:extLst>
              <a:ext uri="{FF2B5EF4-FFF2-40B4-BE49-F238E27FC236}">
                <a16:creationId xmlns="" xmlns:a16="http://schemas.microsoft.com/office/drawing/2014/main" id="{1AB51E78-BC27-4380-A3DE-C979EFAABB0B}"/>
              </a:ext>
            </a:extLst>
          </p:cNvPr>
          <p:cNvGrpSpPr>
            <a:grpSpLocks/>
          </p:cNvGrpSpPr>
          <p:nvPr/>
        </p:nvGrpSpPr>
        <p:grpSpPr bwMode="auto">
          <a:xfrm>
            <a:off x="4800600" y="1524000"/>
            <a:ext cx="3200401" cy="2065490"/>
            <a:chOff x="4128" y="1632"/>
            <a:chExt cx="1968" cy="720"/>
          </a:xfrm>
        </p:grpSpPr>
        <p:sp>
          <p:nvSpPr>
            <p:cNvPr id="116" name="AutoShape 39">
              <a:extLst>
                <a:ext uri="{FF2B5EF4-FFF2-40B4-BE49-F238E27FC236}">
                  <a16:creationId xmlns="" xmlns:a16="http://schemas.microsoft.com/office/drawing/2014/main" id="{4BAE61D3-1124-425D-B6CD-C682D28F7ABB}"/>
                </a:ext>
              </a:extLst>
            </p:cNvPr>
            <p:cNvSpPr>
              <a:spLocks noChangeArrowheads="1"/>
            </p:cNvSpPr>
            <p:nvPr/>
          </p:nvSpPr>
          <p:spPr bwMode="auto">
            <a:xfrm>
              <a:off x="4128" y="1632"/>
              <a:ext cx="1968" cy="720"/>
            </a:xfrm>
            <a:prstGeom prst="roundRect">
              <a:avLst>
                <a:gd name="adj" fmla="val 16667"/>
              </a:avLst>
            </a:prstGeom>
            <a:solidFill>
              <a:srgbClr val="FF0000"/>
            </a:solidFill>
            <a:ln w="9525">
              <a:solidFill>
                <a:srgbClr val="FF0000"/>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endParaRPr lang="en-US" altLang="en-US" sz="3000">
                <a:solidFill>
                  <a:schemeClr val="bg1"/>
                </a:solidFill>
                <a:latin typeface="VNI-Bodon-Poster" pitchFamily="2" charset="0"/>
              </a:endParaRPr>
            </a:p>
          </p:txBody>
        </p:sp>
        <p:sp>
          <p:nvSpPr>
            <p:cNvPr id="117" name="Oval 40">
              <a:extLst>
                <a:ext uri="{FF2B5EF4-FFF2-40B4-BE49-F238E27FC236}">
                  <a16:creationId xmlns="" xmlns:a16="http://schemas.microsoft.com/office/drawing/2014/main" id="{953896FF-23D5-4452-8540-8EB1B47CBF2F}"/>
                </a:ext>
              </a:extLst>
            </p:cNvPr>
            <p:cNvSpPr>
              <a:spLocks noChangeArrowheads="1"/>
            </p:cNvSpPr>
            <p:nvPr/>
          </p:nvSpPr>
          <p:spPr bwMode="auto">
            <a:xfrm>
              <a:off x="4560" y="1632"/>
              <a:ext cx="1104" cy="720"/>
            </a:xfrm>
            <a:prstGeom prst="ellipse">
              <a:avLst/>
            </a:prstGeom>
            <a:solidFill>
              <a:schemeClr val="bg1"/>
            </a:solidFill>
            <a:ln w="9525">
              <a:solidFill>
                <a:schemeClr val="bg1"/>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n-US" altLang="en-US" sz="1350"/>
            </a:p>
          </p:txBody>
        </p:sp>
        <p:pic>
          <p:nvPicPr>
            <p:cNvPr id="118" name="Picture 41" descr="rooster3[1]">
              <a:extLst>
                <a:ext uri="{FF2B5EF4-FFF2-40B4-BE49-F238E27FC236}">
                  <a16:creationId xmlns="" xmlns:a16="http://schemas.microsoft.com/office/drawing/2014/main" id="{EA85622B-5D6A-4A09-889E-76F5C1EB3A86}"/>
                </a:ext>
              </a:extLst>
            </p:cNvP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4752" y="1680"/>
              <a:ext cx="840" cy="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9" name="AutoShape 42">
            <a:extLst>
              <a:ext uri="{FF2B5EF4-FFF2-40B4-BE49-F238E27FC236}">
                <a16:creationId xmlns="" xmlns:a16="http://schemas.microsoft.com/office/drawing/2014/main" id="{A1EDE9D9-B839-4F7E-86D5-68E3005672A0}"/>
              </a:ext>
            </a:extLst>
          </p:cNvPr>
          <p:cNvSpPr>
            <a:spLocks noChangeArrowheads="1"/>
          </p:cNvSpPr>
          <p:nvPr/>
        </p:nvSpPr>
        <p:spPr bwMode="auto">
          <a:xfrm>
            <a:off x="4799532" y="3872421"/>
            <a:ext cx="3393341" cy="2054417"/>
          </a:xfrm>
          <a:prstGeom prst="roundRect">
            <a:avLst>
              <a:gd name="adj" fmla="val 16667"/>
            </a:avLst>
          </a:prstGeom>
          <a:solidFill>
            <a:srgbClr val="FF6600"/>
          </a:solidFill>
          <a:ln w="9525">
            <a:solidFill>
              <a:srgbClr val="FF6600"/>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n-US" altLang="en-US" sz="2800" u="none" dirty="0" err="1" smtClean="0">
                <a:solidFill>
                  <a:schemeClr val="bg1"/>
                </a:solidFill>
                <a:latin typeface="Time news roman"/>
              </a:rPr>
              <a:t>Tả</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lại</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cảnh</a:t>
            </a:r>
            <a:endParaRPr lang="en-US" altLang="en-US" sz="2800" u="none" dirty="0" smtClean="0">
              <a:solidFill>
                <a:schemeClr val="bg1"/>
              </a:solidFill>
              <a:latin typeface="Time news roman"/>
            </a:endParaRPr>
          </a:p>
          <a:p>
            <a:pPr algn="ctr" eaLnBrk="1" hangingPunct="1"/>
            <a:r>
              <a:rPr lang="en-US" altLang="en-US" sz="2800" u="none" dirty="0" err="1" smtClean="0">
                <a:solidFill>
                  <a:schemeClr val="bg1"/>
                </a:solidFill>
                <a:latin typeface="Time news roman"/>
              </a:rPr>
              <a:t>Sói</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bị</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Ngựa</a:t>
            </a:r>
            <a:r>
              <a:rPr lang="en-US" altLang="en-US" sz="2800" u="none" dirty="0" smtClean="0">
                <a:solidFill>
                  <a:schemeClr val="bg1"/>
                </a:solidFill>
                <a:latin typeface="Time news roman"/>
              </a:rPr>
              <a:t> </a:t>
            </a:r>
            <a:r>
              <a:rPr lang="en-US" altLang="en-US" sz="2800" u="none" dirty="0" err="1" smtClean="0">
                <a:solidFill>
                  <a:schemeClr val="bg1"/>
                </a:solidFill>
                <a:latin typeface="Time news roman"/>
              </a:rPr>
              <a:t>đá</a:t>
            </a:r>
            <a:r>
              <a:rPr lang="en-US" altLang="en-US" sz="2800" u="none" dirty="0" smtClean="0">
                <a:solidFill>
                  <a:schemeClr val="bg1"/>
                </a:solidFill>
                <a:latin typeface="Time news roman"/>
              </a:rPr>
              <a:t>?</a:t>
            </a:r>
            <a:endParaRPr lang="en-US" altLang="en-US" sz="2800" u="none" dirty="0">
              <a:solidFill>
                <a:schemeClr val="bg1"/>
              </a:solidFill>
              <a:latin typeface="Time news roman"/>
            </a:endParaRPr>
          </a:p>
        </p:txBody>
      </p:sp>
      <p:grpSp>
        <p:nvGrpSpPr>
          <p:cNvPr id="120" name="Group 43">
            <a:extLst>
              <a:ext uri="{FF2B5EF4-FFF2-40B4-BE49-F238E27FC236}">
                <a16:creationId xmlns="" xmlns:a16="http://schemas.microsoft.com/office/drawing/2014/main" id="{591D3A0A-6A5B-4B91-9797-D1FDF01499EF}"/>
              </a:ext>
            </a:extLst>
          </p:cNvPr>
          <p:cNvGrpSpPr>
            <a:grpSpLocks/>
          </p:cNvGrpSpPr>
          <p:nvPr/>
        </p:nvGrpSpPr>
        <p:grpSpPr bwMode="auto">
          <a:xfrm>
            <a:off x="4800600" y="3886200"/>
            <a:ext cx="3335125" cy="2067416"/>
            <a:chOff x="4176" y="2448"/>
            <a:chExt cx="1968" cy="720"/>
          </a:xfrm>
        </p:grpSpPr>
        <p:sp>
          <p:nvSpPr>
            <p:cNvPr id="121" name="AutoShape 44">
              <a:extLst>
                <a:ext uri="{FF2B5EF4-FFF2-40B4-BE49-F238E27FC236}">
                  <a16:creationId xmlns="" xmlns:a16="http://schemas.microsoft.com/office/drawing/2014/main" id="{3778B704-1CAA-46F1-A17A-13336D7EB8E7}"/>
                </a:ext>
              </a:extLst>
            </p:cNvPr>
            <p:cNvSpPr>
              <a:spLocks noChangeArrowheads="1"/>
            </p:cNvSpPr>
            <p:nvPr/>
          </p:nvSpPr>
          <p:spPr bwMode="auto">
            <a:xfrm>
              <a:off x="4176" y="2448"/>
              <a:ext cx="1968" cy="720"/>
            </a:xfrm>
            <a:prstGeom prst="roundRect">
              <a:avLst>
                <a:gd name="adj" fmla="val 16667"/>
              </a:avLst>
            </a:prstGeom>
            <a:solidFill>
              <a:srgbClr val="FF6600"/>
            </a:solidFill>
            <a:ln w="9525">
              <a:solidFill>
                <a:srgbClr val="FF6600"/>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endParaRPr lang="en-US" altLang="en-US" sz="3000">
                <a:solidFill>
                  <a:schemeClr val="bg1"/>
                </a:solidFill>
                <a:latin typeface="VNI-Bodon-Poster" pitchFamily="2" charset="0"/>
              </a:endParaRPr>
            </a:p>
          </p:txBody>
        </p:sp>
        <p:sp>
          <p:nvSpPr>
            <p:cNvPr id="122" name="Oval 45">
              <a:extLst>
                <a:ext uri="{FF2B5EF4-FFF2-40B4-BE49-F238E27FC236}">
                  <a16:creationId xmlns="" xmlns:a16="http://schemas.microsoft.com/office/drawing/2014/main" id="{0B2CA7D9-D90C-4BB1-9A9A-D045A30884BC}"/>
                </a:ext>
              </a:extLst>
            </p:cNvPr>
            <p:cNvSpPr>
              <a:spLocks noChangeArrowheads="1"/>
            </p:cNvSpPr>
            <p:nvPr/>
          </p:nvSpPr>
          <p:spPr bwMode="auto">
            <a:xfrm>
              <a:off x="4608" y="2448"/>
              <a:ext cx="1104" cy="720"/>
            </a:xfrm>
            <a:prstGeom prst="ellipse">
              <a:avLst/>
            </a:prstGeom>
            <a:solidFill>
              <a:schemeClr val="bg1"/>
            </a:solidFill>
            <a:ln w="9525">
              <a:solidFill>
                <a:schemeClr val="bg1"/>
              </a:solidFill>
              <a:round/>
              <a:headEnd/>
              <a:tailEnd/>
            </a:ln>
          </p:spPr>
          <p:txBody>
            <a:bodyPr wrap="none"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n-US" altLang="en-US" sz="1350"/>
            </a:p>
          </p:txBody>
        </p:sp>
        <p:pic>
          <p:nvPicPr>
            <p:cNvPr id="123" name="Picture 46" descr="angelfish">
              <a:extLst>
                <a:ext uri="{FF2B5EF4-FFF2-40B4-BE49-F238E27FC236}">
                  <a16:creationId xmlns="" xmlns:a16="http://schemas.microsoft.com/office/drawing/2014/main" id="{4EBE6516-E102-43C1-AEA0-01E2F6A8F9B7}"/>
                </a:ext>
              </a:extLst>
            </p:cNvPr>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4800" y="2505"/>
              <a:ext cx="720" cy="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29" name="图片 71687" descr="8">
            <a:extLst>
              <a:ext uri="{FF2B5EF4-FFF2-40B4-BE49-F238E27FC236}">
                <a16:creationId xmlns="" xmlns:a16="http://schemas.microsoft.com/office/drawing/2014/main" id="{18AABEEE-2496-45B2-86FD-4ED9831E6411}"/>
              </a:ext>
            </a:extLst>
          </p:cNvPr>
          <p:cNvPicPr>
            <a:picLocks noChangeAspect="1"/>
          </p:cNvPicPr>
          <p:nvPr/>
        </p:nvPicPr>
        <p:blipFill>
          <a:blip r:embed="rId7"/>
          <a:stretch>
            <a:fillRect/>
          </a:stretch>
        </p:blipFill>
        <p:spPr>
          <a:xfrm>
            <a:off x="1230409" y="303657"/>
            <a:ext cx="4538383" cy="998235"/>
          </a:xfrm>
          <a:prstGeom prst="rect">
            <a:avLst/>
          </a:prstGeom>
          <a:noFill/>
          <a:ln w="9525">
            <a:solidFill>
              <a:srgbClr val="92D050"/>
            </a:solidFill>
          </a:ln>
        </p:spPr>
      </p:pic>
    </p:spTree>
    <p:extLst>
      <p:ext uri="{BB962C8B-B14F-4D97-AF65-F5344CB8AC3E}">
        <p14:creationId xmlns="" xmlns:p14="http://schemas.microsoft.com/office/powerpoint/2010/main" val="300465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fltVal val="0"/>
                                          </p:val>
                                        </p:tav>
                                        <p:tav tm="100000">
                                          <p:val>
                                            <p:strVal val="#ppt_w"/>
                                          </p:val>
                                        </p:tav>
                                      </p:tavLst>
                                    </p:anim>
                                    <p:anim calcmode="lin" valueType="num">
                                      <p:cBhvr>
                                        <p:cTn id="8" dur="1000" fill="hold"/>
                                        <p:tgtEl>
                                          <p:spTgt spid="89"/>
                                        </p:tgtEl>
                                        <p:attrNameLst>
                                          <p:attrName>ppt_h</p:attrName>
                                        </p:attrNameLst>
                                      </p:cBhvr>
                                      <p:tavLst>
                                        <p:tav tm="0">
                                          <p:val>
                                            <p:fltVal val="0"/>
                                          </p:val>
                                        </p:tav>
                                        <p:tav tm="100000">
                                          <p:val>
                                            <p:strVal val="#ppt_h"/>
                                          </p:val>
                                        </p:tav>
                                      </p:tavLst>
                                    </p:anim>
                                    <p:anim calcmode="lin" valueType="num">
                                      <p:cBhvr>
                                        <p:cTn id="9" dur="1000" fill="hold"/>
                                        <p:tgtEl>
                                          <p:spTgt spid="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p:cTn id="13" dur="1000" fill="hold"/>
                                        <p:tgtEl>
                                          <p:spTgt spid="88"/>
                                        </p:tgtEl>
                                        <p:attrNameLst>
                                          <p:attrName>ppt_w</p:attrName>
                                        </p:attrNameLst>
                                      </p:cBhvr>
                                      <p:tavLst>
                                        <p:tav tm="0">
                                          <p:val>
                                            <p:fltVal val="0"/>
                                          </p:val>
                                        </p:tav>
                                        <p:tav tm="100000">
                                          <p:val>
                                            <p:strVal val="#ppt_w"/>
                                          </p:val>
                                        </p:tav>
                                      </p:tavLst>
                                    </p:anim>
                                    <p:anim calcmode="lin" valueType="num">
                                      <p:cBhvr>
                                        <p:cTn id="14" dur="1000" fill="hold"/>
                                        <p:tgtEl>
                                          <p:spTgt spid="88"/>
                                        </p:tgtEl>
                                        <p:attrNameLst>
                                          <p:attrName>ppt_h</p:attrName>
                                        </p:attrNameLst>
                                      </p:cBhvr>
                                      <p:tavLst>
                                        <p:tav tm="0">
                                          <p:val>
                                            <p:fltVal val="0"/>
                                          </p:val>
                                        </p:tav>
                                        <p:tav tm="100000">
                                          <p:val>
                                            <p:strVal val="#ppt_h"/>
                                          </p:val>
                                        </p:tav>
                                      </p:tavLst>
                                    </p:anim>
                                    <p:anim calcmode="lin" valueType="num">
                                      <p:cBhvr>
                                        <p:cTn id="15"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p:cTn id="19" dur="1000" fill="hold"/>
                                        <p:tgtEl>
                                          <p:spTgt spid="90"/>
                                        </p:tgtEl>
                                        <p:attrNameLst>
                                          <p:attrName>ppt_w</p:attrName>
                                        </p:attrNameLst>
                                      </p:cBhvr>
                                      <p:tavLst>
                                        <p:tav tm="0">
                                          <p:val>
                                            <p:fltVal val="0"/>
                                          </p:val>
                                        </p:tav>
                                        <p:tav tm="100000">
                                          <p:val>
                                            <p:strVal val="#ppt_w"/>
                                          </p:val>
                                        </p:tav>
                                      </p:tavLst>
                                    </p:anim>
                                    <p:anim calcmode="lin" valueType="num">
                                      <p:cBhvr>
                                        <p:cTn id="20" dur="1000" fill="hold"/>
                                        <p:tgtEl>
                                          <p:spTgt spid="90"/>
                                        </p:tgtEl>
                                        <p:attrNameLst>
                                          <p:attrName>ppt_h</p:attrName>
                                        </p:attrNameLst>
                                      </p:cBhvr>
                                      <p:tavLst>
                                        <p:tav tm="0">
                                          <p:val>
                                            <p:fltVal val="0"/>
                                          </p:val>
                                        </p:tav>
                                        <p:tav tm="100000">
                                          <p:val>
                                            <p:strVal val="#ppt_h"/>
                                          </p:val>
                                        </p:tav>
                                      </p:tavLst>
                                    </p:anim>
                                    <p:anim calcmode="lin" valueType="num">
                                      <p:cBhvr>
                                        <p:cTn id="21" dur="1000" fill="hold"/>
                                        <p:tgtEl>
                                          <p:spTgt spid="9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1000" fill="hold"/>
                                        <p:tgtEl>
                                          <p:spTgt spid="94"/>
                                        </p:tgtEl>
                                        <p:attrNameLst>
                                          <p:attrName>ppt_w</p:attrName>
                                        </p:attrNameLst>
                                      </p:cBhvr>
                                      <p:tavLst>
                                        <p:tav tm="0">
                                          <p:val>
                                            <p:fltVal val="0"/>
                                          </p:val>
                                        </p:tav>
                                        <p:tav tm="100000">
                                          <p:val>
                                            <p:strVal val="#ppt_w"/>
                                          </p:val>
                                        </p:tav>
                                      </p:tavLst>
                                    </p:anim>
                                    <p:anim calcmode="lin" valueType="num">
                                      <p:cBhvr>
                                        <p:cTn id="26" dur="1000" fill="hold"/>
                                        <p:tgtEl>
                                          <p:spTgt spid="94"/>
                                        </p:tgtEl>
                                        <p:attrNameLst>
                                          <p:attrName>ppt_h</p:attrName>
                                        </p:attrNameLst>
                                      </p:cBhvr>
                                      <p:tavLst>
                                        <p:tav tm="0">
                                          <p:val>
                                            <p:fltVal val="0"/>
                                          </p:val>
                                        </p:tav>
                                        <p:tav tm="100000">
                                          <p:val>
                                            <p:strVal val="#ppt_h"/>
                                          </p:val>
                                        </p:tav>
                                      </p:tavLst>
                                    </p:anim>
                                    <p:anim calcmode="lin" valueType="num">
                                      <p:cBhvr>
                                        <p:cTn id="27" dur="1000" fill="hold"/>
                                        <p:tgtEl>
                                          <p:spTgt spid="9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p:cTn id="31" dur="1000" fill="hold"/>
                                        <p:tgtEl>
                                          <p:spTgt spid="81"/>
                                        </p:tgtEl>
                                        <p:attrNameLst>
                                          <p:attrName>ppt_w</p:attrName>
                                        </p:attrNameLst>
                                      </p:cBhvr>
                                      <p:tavLst>
                                        <p:tav tm="0">
                                          <p:val>
                                            <p:fltVal val="0"/>
                                          </p:val>
                                        </p:tav>
                                        <p:tav tm="100000">
                                          <p:val>
                                            <p:strVal val="#ppt_w"/>
                                          </p:val>
                                        </p:tav>
                                      </p:tavLst>
                                    </p:anim>
                                    <p:anim calcmode="lin" valueType="num">
                                      <p:cBhvr>
                                        <p:cTn id="32" dur="1000" fill="hold"/>
                                        <p:tgtEl>
                                          <p:spTgt spid="81"/>
                                        </p:tgtEl>
                                        <p:attrNameLst>
                                          <p:attrName>ppt_h</p:attrName>
                                        </p:attrNameLst>
                                      </p:cBhvr>
                                      <p:tavLst>
                                        <p:tav tm="0">
                                          <p:val>
                                            <p:fltVal val="0"/>
                                          </p:val>
                                        </p:tav>
                                        <p:tav tm="100000">
                                          <p:val>
                                            <p:strVal val="#ppt_h"/>
                                          </p:val>
                                        </p:tav>
                                      </p:tavLst>
                                    </p:anim>
                                    <p:anim calcmode="lin" valueType="num">
                                      <p:cBhvr>
                                        <p:cTn id="33"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1"/>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 calcmode="lin" valueType="num">
                                      <p:cBhvr>
                                        <p:cTn id="37" dur="1000" fill="hold"/>
                                        <p:tgtEl>
                                          <p:spTgt spid="95"/>
                                        </p:tgtEl>
                                        <p:attrNameLst>
                                          <p:attrName>ppt_w</p:attrName>
                                        </p:attrNameLst>
                                      </p:cBhvr>
                                      <p:tavLst>
                                        <p:tav tm="0">
                                          <p:val>
                                            <p:fltVal val="0"/>
                                          </p:val>
                                        </p:tav>
                                        <p:tav tm="100000">
                                          <p:val>
                                            <p:strVal val="#ppt_w"/>
                                          </p:val>
                                        </p:tav>
                                      </p:tavLst>
                                    </p:anim>
                                    <p:anim calcmode="lin" valueType="num">
                                      <p:cBhvr>
                                        <p:cTn id="38" dur="1000" fill="hold"/>
                                        <p:tgtEl>
                                          <p:spTgt spid="95"/>
                                        </p:tgtEl>
                                        <p:attrNameLst>
                                          <p:attrName>ppt_h</p:attrName>
                                        </p:attrNameLst>
                                      </p:cBhvr>
                                      <p:tavLst>
                                        <p:tav tm="0">
                                          <p:val>
                                            <p:fltVal val="0"/>
                                          </p:val>
                                        </p:tav>
                                        <p:tav tm="100000">
                                          <p:val>
                                            <p:strVal val="#ppt_h"/>
                                          </p:val>
                                        </p:tav>
                                      </p:tavLst>
                                    </p:anim>
                                    <p:anim calcmode="lin" valueType="num">
                                      <p:cBhvr>
                                        <p:cTn id="39" dur="1000" fill="hold"/>
                                        <p:tgtEl>
                                          <p:spTgt spid="9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95"/>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1000" fill="hold"/>
                                        <p:tgtEl>
                                          <p:spTgt spid="85"/>
                                        </p:tgtEl>
                                        <p:attrNameLst>
                                          <p:attrName>ppt_w</p:attrName>
                                        </p:attrNameLst>
                                      </p:cBhvr>
                                      <p:tavLst>
                                        <p:tav tm="0">
                                          <p:val>
                                            <p:fltVal val="0"/>
                                          </p:val>
                                        </p:tav>
                                        <p:tav tm="100000">
                                          <p:val>
                                            <p:strVal val="#ppt_w"/>
                                          </p:val>
                                        </p:tav>
                                      </p:tavLst>
                                    </p:anim>
                                    <p:anim calcmode="lin" valueType="num">
                                      <p:cBhvr>
                                        <p:cTn id="44" dur="1000" fill="hold"/>
                                        <p:tgtEl>
                                          <p:spTgt spid="85"/>
                                        </p:tgtEl>
                                        <p:attrNameLst>
                                          <p:attrName>ppt_h</p:attrName>
                                        </p:attrNameLst>
                                      </p:cBhvr>
                                      <p:tavLst>
                                        <p:tav tm="0">
                                          <p:val>
                                            <p:fltVal val="0"/>
                                          </p:val>
                                        </p:tav>
                                        <p:tav tm="100000">
                                          <p:val>
                                            <p:strVal val="#ppt_h"/>
                                          </p:val>
                                        </p:tav>
                                      </p:tavLst>
                                    </p:anim>
                                    <p:anim calcmode="lin" valueType="num">
                                      <p:cBhvr>
                                        <p:cTn id="45"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85"/>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 calcmode="lin" valueType="num">
                                      <p:cBhvr>
                                        <p:cTn id="51" dur="1000" fill="hold"/>
                                        <p:tgtEl>
                                          <p:spTgt spid="11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14"/>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nodeType="withEffect">
                                  <p:stCondLst>
                                    <p:cond delay="0"/>
                                  </p:stCondLst>
                                  <p:childTnLst>
                                    <p:set>
                                      <p:cBhvr>
                                        <p:cTn id="54" dur="1" fill="hold">
                                          <p:stCondLst>
                                            <p:cond delay="0"/>
                                          </p:stCondLst>
                                        </p:cTn>
                                        <p:tgtEl>
                                          <p:spTgt spid="115"/>
                                        </p:tgtEl>
                                        <p:attrNameLst>
                                          <p:attrName>style.visibility</p:attrName>
                                        </p:attrNameLst>
                                      </p:cBhvr>
                                      <p:to>
                                        <p:strVal val="visible"/>
                                      </p:to>
                                    </p:set>
                                    <p:anim calcmode="lin" valueType="num">
                                      <p:cBhvr>
                                        <p:cTn id="55" dur="1000" fill="hold"/>
                                        <p:tgtEl>
                                          <p:spTgt spid="115"/>
                                        </p:tgtEl>
                                        <p:attrNameLst>
                                          <p:attrName>ppt_w</p:attrName>
                                        </p:attrNameLst>
                                      </p:cBhvr>
                                      <p:tavLst>
                                        <p:tav tm="0">
                                          <p:val>
                                            <p:fltVal val="0"/>
                                          </p:val>
                                        </p:tav>
                                        <p:tav tm="100000">
                                          <p:val>
                                            <p:strVal val="#ppt_w"/>
                                          </p:val>
                                        </p:tav>
                                      </p:tavLst>
                                    </p:anim>
                                    <p:anim calcmode="lin" valueType="num">
                                      <p:cBhvr>
                                        <p:cTn id="56" dur="1000" fill="hold"/>
                                        <p:tgtEl>
                                          <p:spTgt spid="115"/>
                                        </p:tgtEl>
                                        <p:attrNameLst>
                                          <p:attrName>ppt_h</p:attrName>
                                        </p:attrNameLst>
                                      </p:cBhvr>
                                      <p:tavLst>
                                        <p:tav tm="0">
                                          <p:val>
                                            <p:fltVal val="0"/>
                                          </p:val>
                                        </p:tav>
                                        <p:tav tm="100000">
                                          <p:val>
                                            <p:strVal val="#ppt_h"/>
                                          </p:val>
                                        </p:tav>
                                      </p:tavLst>
                                    </p:anim>
                                    <p:anim calcmode="lin" valueType="num">
                                      <p:cBhvr>
                                        <p:cTn id="57" dur="1000" fill="hold"/>
                                        <p:tgtEl>
                                          <p:spTgt spid="115"/>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15"/>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p:cTn id="61" dur="1000" fill="hold"/>
                                        <p:tgtEl>
                                          <p:spTgt spid="86"/>
                                        </p:tgtEl>
                                        <p:attrNameLst>
                                          <p:attrName>ppt_w</p:attrName>
                                        </p:attrNameLst>
                                      </p:cBhvr>
                                      <p:tavLst>
                                        <p:tav tm="0">
                                          <p:val>
                                            <p:fltVal val="0"/>
                                          </p:val>
                                        </p:tav>
                                        <p:tav tm="100000">
                                          <p:val>
                                            <p:strVal val="#ppt_w"/>
                                          </p:val>
                                        </p:tav>
                                      </p:tavLst>
                                    </p:anim>
                                    <p:anim calcmode="lin" valueType="num">
                                      <p:cBhvr>
                                        <p:cTn id="62" dur="1000" fill="hold"/>
                                        <p:tgtEl>
                                          <p:spTgt spid="86"/>
                                        </p:tgtEl>
                                        <p:attrNameLst>
                                          <p:attrName>ppt_h</p:attrName>
                                        </p:attrNameLst>
                                      </p:cBhvr>
                                      <p:tavLst>
                                        <p:tav tm="0">
                                          <p:val>
                                            <p:fltVal val="0"/>
                                          </p:val>
                                        </p:tav>
                                        <p:tav tm="100000">
                                          <p:val>
                                            <p:strVal val="#ppt_h"/>
                                          </p:val>
                                        </p:tav>
                                      </p:tavLst>
                                    </p:anim>
                                    <p:anim calcmode="lin" valueType="num">
                                      <p:cBhvr>
                                        <p:cTn id="63"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86"/>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childTnLst>
                                    <p:set>
                                      <p:cBhvr>
                                        <p:cTn id="66" dur="1" fill="hold">
                                          <p:stCondLst>
                                            <p:cond delay="0"/>
                                          </p:stCondLst>
                                        </p:cTn>
                                        <p:tgtEl>
                                          <p:spTgt spid="119"/>
                                        </p:tgtEl>
                                        <p:attrNameLst>
                                          <p:attrName>style.visibility</p:attrName>
                                        </p:attrNameLst>
                                      </p:cBhvr>
                                      <p:to>
                                        <p:strVal val="visible"/>
                                      </p:to>
                                    </p:set>
                                    <p:anim calcmode="lin" valueType="num">
                                      <p:cBhvr>
                                        <p:cTn id="67" dur="1000" fill="hold"/>
                                        <p:tgtEl>
                                          <p:spTgt spid="119"/>
                                        </p:tgtEl>
                                        <p:attrNameLst>
                                          <p:attrName>ppt_w</p:attrName>
                                        </p:attrNameLst>
                                      </p:cBhvr>
                                      <p:tavLst>
                                        <p:tav tm="0">
                                          <p:val>
                                            <p:fltVal val="0"/>
                                          </p:val>
                                        </p:tav>
                                        <p:tav tm="100000">
                                          <p:val>
                                            <p:strVal val="#ppt_w"/>
                                          </p:val>
                                        </p:tav>
                                      </p:tavLst>
                                    </p:anim>
                                    <p:anim calcmode="lin" valueType="num">
                                      <p:cBhvr>
                                        <p:cTn id="68" dur="1000" fill="hold"/>
                                        <p:tgtEl>
                                          <p:spTgt spid="119"/>
                                        </p:tgtEl>
                                        <p:attrNameLst>
                                          <p:attrName>ppt_h</p:attrName>
                                        </p:attrNameLst>
                                      </p:cBhvr>
                                      <p:tavLst>
                                        <p:tav tm="0">
                                          <p:val>
                                            <p:fltVal val="0"/>
                                          </p:val>
                                        </p:tav>
                                        <p:tav tm="100000">
                                          <p:val>
                                            <p:strVal val="#ppt_h"/>
                                          </p:val>
                                        </p:tav>
                                      </p:tavLst>
                                    </p:anim>
                                    <p:anim calcmode="lin" valueType="num">
                                      <p:cBhvr>
                                        <p:cTn id="69" dur="1000" fill="hold"/>
                                        <p:tgtEl>
                                          <p:spTgt spid="119"/>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19"/>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nodeType="withEffect">
                                  <p:stCondLst>
                                    <p:cond delay="0"/>
                                  </p:stCondLst>
                                  <p:childTnLst>
                                    <p:set>
                                      <p:cBhvr>
                                        <p:cTn id="72" dur="1" fill="hold">
                                          <p:stCondLst>
                                            <p:cond delay="0"/>
                                          </p:stCondLst>
                                        </p:cTn>
                                        <p:tgtEl>
                                          <p:spTgt spid="120"/>
                                        </p:tgtEl>
                                        <p:attrNameLst>
                                          <p:attrName>style.visibility</p:attrName>
                                        </p:attrNameLst>
                                      </p:cBhvr>
                                      <p:to>
                                        <p:strVal val="visible"/>
                                      </p:to>
                                    </p:set>
                                    <p:anim calcmode="lin" valueType="num">
                                      <p:cBhvr>
                                        <p:cTn id="73" dur="1000" fill="hold"/>
                                        <p:tgtEl>
                                          <p:spTgt spid="120"/>
                                        </p:tgtEl>
                                        <p:attrNameLst>
                                          <p:attrName>ppt_w</p:attrName>
                                        </p:attrNameLst>
                                      </p:cBhvr>
                                      <p:tavLst>
                                        <p:tav tm="0">
                                          <p:val>
                                            <p:fltVal val="0"/>
                                          </p:val>
                                        </p:tav>
                                        <p:tav tm="100000">
                                          <p:val>
                                            <p:strVal val="#ppt_w"/>
                                          </p:val>
                                        </p:tav>
                                      </p:tavLst>
                                    </p:anim>
                                    <p:anim calcmode="lin" valueType="num">
                                      <p:cBhvr>
                                        <p:cTn id="74" dur="1000" fill="hold"/>
                                        <p:tgtEl>
                                          <p:spTgt spid="120"/>
                                        </p:tgtEl>
                                        <p:attrNameLst>
                                          <p:attrName>ppt_h</p:attrName>
                                        </p:attrNameLst>
                                      </p:cBhvr>
                                      <p:tavLst>
                                        <p:tav tm="0">
                                          <p:val>
                                            <p:fltVal val="0"/>
                                          </p:val>
                                        </p:tav>
                                        <p:tav tm="100000">
                                          <p:val>
                                            <p:strVal val="#ppt_h"/>
                                          </p:val>
                                        </p:tav>
                                      </p:tavLst>
                                    </p:anim>
                                    <p:anim calcmode="lin" valueType="num">
                                      <p:cBhvr>
                                        <p:cTn id="75" dur="1000" fill="hold"/>
                                        <p:tgtEl>
                                          <p:spTgt spid="120"/>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90"/>
                    </p:tgtEl>
                  </p:cond>
                </p:stCondLst>
                <p:endSync evt="end" delay="0">
                  <p:rtn val="all"/>
                </p:endSync>
                <p:childTnLst>
                  <p:par>
                    <p:cTn id="78" fill="hold">
                      <p:stCondLst>
                        <p:cond delay="0"/>
                      </p:stCondLst>
                      <p:childTnLst>
                        <p:par>
                          <p:cTn id="79" fill="hold">
                            <p:stCondLst>
                              <p:cond delay="0"/>
                            </p:stCondLst>
                            <p:childTnLst>
                              <p:par>
                                <p:cTn id="80" presetID="12" presetClass="exit" presetSubtype="4" fill="hold" nodeType="clickEffect">
                                  <p:stCondLst>
                                    <p:cond delay="0"/>
                                  </p:stCondLst>
                                  <p:childTnLst>
                                    <p:animEffect transition="out" filter="slide(fromBottom)">
                                      <p:cBhvr>
                                        <p:cTn id="81" dur="1000"/>
                                        <p:tgtEl>
                                          <p:spTgt spid="90"/>
                                        </p:tgtEl>
                                      </p:cBhvr>
                                    </p:animEffect>
                                    <p:set>
                                      <p:cBhvr>
                                        <p:cTn id="82" dur="1" fill="hold">
                                          <p:stCondLst>
                                            <p:cond delay="9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83" restart="whenNotActive" fill="hold" evtFilter="cancelBubble" nodeType="interactiveSeq">
                <p:stCondLst>
                  <p:cond evt="onClick" delay="0">
                    <p:tgtEl>
                      <p:spTgt spid="89"/>
                    </p:tgtEl>
                  </p:cond>
                </p:stCondLst>
                <p:endSync evt="end" delay="0">
                  <p:rtn val="all"/>
                </p:endSync>
                <p:childTnLst>
                  <p:par>
                    <p:cTn id="84" fill="hold">
                      <p:stCondLst>
                        <p:cond delay="0"/>
                      </p:stCondLst>
                      <p:childTnLst>
                        <p:par>
                          <p:cTn id="85" fill="hold">
                            <p:stCondLst>
                              <p:cond delay="0"/>
                            </p:stCondLst>
                            <p:childTnLst>
                              <p:par>
                                <p:cTn id="86" presetID="12" presetClass="exit" presetSubtype="4" fill="hold" grpId="1" nodeType="clickEffect">
                                  <p:stCondLst>
                                    <p:cond delay="0"/>
                                  </p:stCondLst>
                                  <p:childTnLst>
                                    <p:animEffect transition="out" filter="slide(fromBottom)">
                                      <p:cBhvr>
                                        <p:cTn id="87" dur="1000"/>
                                        <p:tgtEl>
                                          <p:spTgt spid="89"/>
                                        </p:tgtEl>
                                      </p:cBhvr>
                                    </p:animEffect>
                                    <p:set>
                                      <p:cBhvr>
                                        <p:cTn id="88"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89" restart="whenNotActive" fill="hold" evtFilter="cancelBubble" nodeType="interactiveSeq">
                <p:stCondLst>
                  <p:cond evt="onClick" delay="0">
                    <p:tgtEl>
                      <p:spTgt spid="95"/>
                    </p:tgtEl>
                  </p:cond>
                </p:stCondLst>
                <p:endSync evt="end" delay="0">
                  <p:rtn val="all"/>
                </p:endSync>
                <p:childTnLst>
                  <p:par>
                    <p:cTn id="90" fill="hold">
                      <p:stCondLst>
                        <p:cond delay="0"/>
                      </p:stCondLst>
                      <p:childTnLst>
                        <p:par>
                          <p:cTn id="91" fill="hold">
                            <p:stCondLst>
                              <p:cond delay="0"/>
                            </p:stCondLst>
                            <p:childTnLst>
                              <p:par>
                                <p:cTn id="92" presetID="5" presetClass="exit" presetSubtype="10" fill="hold" nodeType="clickEffect">
                                  <p:stCondLst>
                                    <p:cond delay="0"/>
                                  </p:stCondLst>
                                  <p:childTnLst>
                                    <p:animEffect transition="out" filter="checkerboard(across)">
                                      <p:cBhvr>
                                        <p:cTn id="93" dur="1000"/>
                                        <p:tgtEl>
                                          <p:spTgt spid="95"/>
                                        </p:tgtEl>
                                      </p:cBhvr>
                                    </p:animEffect>
                                    <p:set>
                                      <p:cBhvr>
                                        <p:cTn id="94" dur="1" fill="hold">
                                          <p:stCondLst>
                                            <p:cond delay="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95" restart="whenNotActive" fill="hold" evtFilter="cancelBubble" nodeType="interactiveSeq">
                <p:stCondLst>
                  <p:cond evt="onClick" delay="0">
                    <p:tgtEl>
                      <p:spTgt spid="94"/>
                    </p:tgtEl>
                  </p:cond>
                </p:stCondLst>
                <p:endSync evt="end" delay="0">
                  <p:rtn val="all"/>
                </p:endSync>
                <p:childTnLst>
                  <p:par>
                    <p:cTn id="96" fill="hold">
                      <p:stCondLst>
                        <p:cond delay="0"/>
                      </p:stCondLst>
                      <p:childTnLst>
                        <p:par>
                          <p:cTn id="97" fill="hold">
                            <p:stCondLst>
                              <p:cond delay="0"/>
                            </p:stCondLst>
                            <p:childTnLst>
                              <p:par>
                                <p:cTn id="98" presetID="12" presetClass="exit" presetSubtype="4" fill="hold" grpId="1" nodeType="clickEffect">
                                  <p:stCondLst>
                                    <p:cond delay="0"/>
                                  </p:stCondLst>
                                  <p:childTnLst>
                                    <p:animEffect transition="out" filter="slide(fromBottom)">
                                      <p:cBhvr>
                                        <p:cTn id="99" dur="1000"/>
                                        <p:tgtEl>
                                          <p:spTgt spid="94"/>
                                        </p:tgtEl>
                                      </p:cBhvr>
                                    </p:animEffect>
                                    <p:set>
                                      <p:cBhvr>
                                        <p:cTn id="100" dur="1" fill="hold">
                                          <p:stCondLst>
                                            <p:cond delay="9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01" restart="whenNotActive" fill="hold" evtFilter="cancelBubble" nodeType="interactiveSeq">
                <p:stCondLst>
                  <p:cond evt="onClick" delay="0">
                    <p:tgtEl>
                      <p:spTgt spid="115"/>
                    </p:tgtEl>
                  </p:cond>
                </p:stCondLst>
                <p:endSync evt="end" delay="0">
                  <p:rtn val="all"/>
                </p:endSync>
                <p:childTnLst>
                  <p:par>
                    <p:cTn id="102" fill="hold">
                      <p:stCondLst>
                        <p:cond delay="0"/>
                      </p:stCondLst>
                      <p:childTnLst>
                        <p:par>
                          <p:cTn id="103" fill="hold">
                            <p:stCondLst>
                              <p:cond delay="0"/>
                            </p:stCondLst>
                            <p:childTnLst>
                              <p:par>
                                <p:cTn id="104" presetID="21" presetClass="exit" presetSubtype="4" fill="hold" nodeType="clickEffect">
                                  <p:stCondLst>
                                    <p:cond delay="0"/>
                                  </p:stCondLst>
                                  <p:childTnLst>
                                    <p:animEffect transition="out" filter="wheel(4)">
                                      <p:cBhvr>
                                        <p:cTn id="105" dur="1000"/>
                                        <p:tgtEl>
                                          <p:spTgt spid="115"/>
                                        </p:tgtEl>
                                      </p:cBhvr>
                                    </p:animEffect>
                                    <p:set>
                                      <p:cBhvr>
                                        <p:cTn id="106" dur="1" fill="hold">
                                          <p:stCondLst>
                                            <p:cond delay="9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107" restart="whenNotActive" fill="hold" evtFilter="cancelBubble" nodeType="interactiveSeq">
                <p:stCondLst>
                  <p:cond evt="onClick" delay="0">
                    <p:tgtEl>
                      <p:spTgt spid="114"/>
                    </p:tgtEl>
                  </p:cond>
                </p:stCondLst>
                <p:endSync evt="end" delay="0">
                  <p:rtn val="all"/>
                </p:endSync>
                <p:childTnLst>
                  <p:par>
                    <p:cTn id="108" fill="hold">
                      <p:stCondLst>
                        <p:cond delay="0"/>
                      </p:stCondLst>
                      <p:childTnLst>
                        <p:par>
                          <p:cTn id="109" fill="hold">
                            <p:stCondLst>
                              <p:cond delay="0"/>
                            </p:stCondLst>
                            <p:childTnLst>
                              <p:par>
                                <p:cTn id="110" presetID="12" presetClass="exit" presetSubtype="4" fill="hold" grpId="1" nodeType="clickEffect">
                                  <p:stCondLst>
                                    <p:cond delay="0"/>
                                  </p:stCondLst>
                                  <p:childTnLst>
                                    <p:animEffect transition="out" filter="slide(fromBottom)">
                                      <p:cBhvr>
                                        <p:cTn id="111" dur="1000"/>
                                        <p:tgtEl>
                                          <p:spTgt spid="114"/>
                                        </p:tgtEl>
                                      </p:cBhvr>
                                    </p:animEffect>
                                    <p:set>
                                      <p:cBhvr>
                                        <p:cTn id="112" dur="1" fill="hold">
                                          <p:stCondLst>
                                            <p:cond delay="9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113" restart="whenNotActive" fill="hold" evtFilter="cancelBubble" nodeType="interactiveSeq">
                <p:stCondLst>
                  <p:cond evt="onClick" delay="0">
                    <p:tgtEl>
                      <p:spTgt spid="120"/>
                    </p:tgtEl>
                  </p:cond>
                </p:stCondLst>
                <p:endSync evt="end" delay="0">
                  <p:rtn val="all"/>
                </p:endSync>
                <p:childTnLst>
                  <p:par>
                    <p:cTn id="114" fill="hold">
                      <p:stCondLst>
                        <p:cond delay="0"/>
                      </p:stCondLst>
                      <p:childTnLst>
                        <p:par>
                          <p:cTn id="115" fill="hold">
                            <p:stCondLst>
                              <p:cond delay="0"/>
                            </p:stCondLst>
                            <p:childTnLst>
                              <p:par>
                                <p:cTn id="116" presetID="13" presetClass="exit" presetSubtype="16" fill="hold" nodeType="clickEffect">
                                  <p:stCondLst>
                                    <p:cond delay="0"/>
                                  </p:stCondLst>
                                  <p:childTnLst>
                                    <p:animEffect transition="out" filter="plus(in)">
                                      <p:cBhvr>
                                        <p:cTn id="117" dur="1000"/>
                                        <p:tgtEl>
                                          <p:spTgt spid="120"/>
                                        </p:tgtEl>
                                      </p:cBhvr>
                                    </p:animEffect>
                                    <p:set>
                                      <p:cBhvr>
                                        <p:cTn id="118" dur="1" fill="hold">
                                          <p:stCondLst>
                                            <p:cond delay="9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119" restart="whenNotActive" fill="hold" evtFilter="cancelBubble" nodeType="interactiveSeq">
                <p:stCondLst>
                  <p:cond evt="onClick" delay="0">
                    <p:tgtEl>
                      <p:spTgt spid="119"/>
                    </p:tgtEl>
                  </p:cond>
                </p:stCondLst>
                <p:endSync evt="end" delay="0">
                  <p:rtn val="all"/>
                </p:endSync>
                <p:childTnLst>
                  <p:par>
                    <p:cTn id="120" fill="hold">
                      <p:stCondLst>
                        <p:cond delay="0"/>
                      </p:stCondLst>
                      <p:childTnLst>
                        <p:par>
                          <p:cTn id="121" fill="hold">
                            <p:stCondLst>
                              <p:cond delay="0"/>
                            </p:stCondLst>
                            <p:childTnLst>
                              <p:par>
                                <p:cTn id="122" presetID="12" presetClass="exit" presetSubtype="4" fill="hold" grpId="1" nodeType="clickEffect">
                                  <p:stCondLst>
                                    <p:cond delay="0"/>
                                  </p:stCondLst>
                                  <p:childTnLst>
                                    <p:animEffect transition="out" filter="slide(fromBottom)">
                                      <p:cBhvr>
                                        <p:cTn id="123" dur="1000"/>
                                        <p:tgtEl>
                                          <p:spTgt spid="119"/>
                                        </p:tgtEl>
                                      </p:cBhvr>
                                    </p:animEffect>
                                    <p:set>
                                      <p:cBhvr>
                                        <p:cTn id="124" dur="1" fill="hold">
                                          <p:stCondLst>
                                            <p:cond delay="9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childTnLst>
        </p:cTn>
      </p:par>
    </p:tnLst>
    <p:bldLst>
      <p:bldP spid="81" grpId="0" animBg="1"/>
      <p:bldP spid="85" grpId="0" animBg="1"/>
      <p:bldP spid="86" grpId="0" animBg="1"/>
      <p:bldP spid="88" grpId="0" animBg="1"/>
      <p:bldP spid="89" grpId="0" animBg="1"/>
      <p:bldP spid="89" grpId="1" animBg="1"/>
      <p:bldP spid="94" grpId="0" animBg="1"/>
      <p:bldP spid="94" grpId="1" animBg="1"/>
      <p:bldP spid="114" grpId="0" animBg="1"/>
      <p:bldP spid="114" grpId="1" animBg="1"/>
      <p:bldP spid="119" grpId="0" animBg="1"/>
      <p:bldP spid="11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381000" y="1524001"/>
            <a:ext cx="8763000" cy="48005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400" dirty="0" smtClean="0">
                <a:solidFill>
                  <a:srgbClr val="0000CC"/>
                </a:solidFill>
                <a:latin typeface="Times New Roman" pitchFamily="18" charset="0"/>
                <a:cs typeface="Times New Roman" pitchFamily="18" charset="0"/>
              </a:rPr>
              <a:t>2. Một hôm, Cá Sấu mời Khỉ đến chơi nhà. Khỉ nhận lời, ngồi lên lưng Cá Sấu. Bơi đã xa bờ, Cá Sấu mới bảo:</a:t>
            </a:r>
          </a:p>
          <a:p>
            <a:pPr>
              <a:buFontTx/>
              <a:buChar char="-"/>
            </a:pPr>
            <a:r>
              <a:rPr lang="en-US" sz="2400" dirty="0" smtClean="0">
                <a:solidFill>
                  <a:srgbClr val="0000CC"/>
                </a:solidFill>
                <a:latin typeface="Times New Roman" pitchFamily="18" charset="0"/>
                <a:cs typeface="Times New Roman" pitchFamily="18" charset="0"/>
              </a:rPr>
              <a:t>Vua của chúng tôi ốm nặng, phải ăn một quả tim khỉ mới khỏi. Tôi cần quả tim của bạn.</a:t>
            </a:r>
          </a:p>
          <a:p>
            <a:pPr>
              <a:buFontTx/>
              <a:buNone/>
            </a:pPr>
            <a:r>
              <a:rPr lang="en-US" sz="2400" dirty="0" smtClean="0">
                <a:solidFill>
                  <a:srgbClr val="0000CC"/>
                </a:solidFill>
                <a:latin typeface="Times New Roman" pitchFamily="18" charset="0"/>
                <a:cs typeface="Times New Roman" pitchFamily="18" charset="0"/>
              </a:rPr>
              <a:t>   Khỉ nghe vậy hết sức hoảng sợ. Nhưng rồi trấn tĩnh lại, nó bảo:</a:t>
            </a:r>
          </a:p>
          <a:p>
            <a:pPr>
              <a:buFontTx/>
              <a:buChar char="-"/>
            </a:pPr>
            <a:r>
              <a:rPr lang="en-US" sz="2400" dirty="0" smtClean="0">
                <a:solidFill>
                  <a:srgbClr val="0000CC"/>
                </a:solidFill>
                <a:latin typeface="Times New Roman" pitchFamily="18" charset="0"/>
                <a:cs typeface="Times New Roman" pitchFamily="18" charset="0"/>
              </a:rPr>
              <a:t>Chuyện quan trọng vậy mà bạn chẳng bảo trước. Quả tim tôi để ở nhà. Mau đưa tôi về, tôi sẽ lấy tim dâng lên vua của bạn.</a:t>
            </a:r>
          </a:p>
        </p:txBody>
      </p:sp>
      <p:sp>
        <p:nvSpPr>
          <p:cNvPr id="5" name="Title 6"/>
          <p:cNvSpPr txBox="1">
            <a:spLocks/>
          </p:cNvSpPr>
          <p:nvPr/>
        </p:nvSpPr>
        <p:spPr>
          <a:xfrm>
            <a:off x="2438400" y="490716"/>
            <a:ext cx="3962400" cy="1138773"/>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CC"/>
                </a:solidFill>
                <a:latin typeface="Times New Roman" pitchFamily="18" charset="0"/>
                <a:cs typeface="Times New Roman" pitchFamily="18" charset="0"/>
              </a:rPr>
              <a:t>Tập đọc</a:t>
            </a:r>
          </a:p>
          <a:p>
            <a:r>
              <a:rPr lang="en-US" sz="3600" b="1" dirty="0" smtClean="0">
                <a:solidFill>
                  <a:srgbClr val="FF0000"/>
                </a:solidFill>
                <a:latin typeface="Times New Roman" pitchFamily="18" charset="0"/>
                <a:cs typeface="Times New Roman" pitchFamily="18" charset="0"/>
              </a:rPr>
              <a:t>Quả tim Khỉ</a:t>
            </a:r>
          </a:p>
        </p:txBody>
      </p:sp>
      <p:sp>
        <p:nvSpPr>
          <p:cNvPr id="8" name="Rounded Rectangle 7"/>
          <p:cNvSpPr/>
          <p:nvPr/>
        </p:nvSpPr>
        <p:spPr>
          <a:xfrm>
            <a:off x="1295400" y="5181600"/>
            <a:ext cx="58674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smtClean="0">
                <a:solidFill>
                  <a:schemeClr val="tx1"/>
                </a:solidFill>
                <a:latin typeface="Time news roman"/>
              </a:rPr>
              <a:t>Khỉ</a:t>
            </a:r>
            <a:r>
              <a:rPr lang="en-US" sz="2400" dirty="0" smtClean="0">
                <a:solidFill>
                  <a:schemeClr val="tx1"/>
                </a:solidFill>
                <a:latin typeface="Time news roman"/>
              </a:rPr>
              <a:t> </a:t>
            </a:r>
            <a:r>
              <a:rPr lang="en-US" sz="2400" dirty="0" err="1" smtClean="0">
                <a:solidFill>
                  <a:schemeClr val="tx1"/>
                </a:solidFill>
                <a:latin typeface="Time news roman"/>
              </a:rPr>
              <a:t>giả</a:t>
            </a:r>
            <a:r>
              <a:rPr lang="en-US" sz="2400" dirty="0" smtClean="0">
                <a:solidFill>
                  <a:schemeClr val="tx1"/>
                </a:solidFill>
                <a:latin typeface="Time news roman"/>
              </a:rPr>
              <a:t> </a:t>
            </a:r>
            <a:r>
              <a:rPr lang="en-US" sz="2400" dirty="0" err="1" smtClean="0">
                <a:solidFill>
                  <a:schemeClr val="tx1"/>
                </a:solidFill>
                <a:latin typeface="Time news roman"/>
              </a:rPr>
              <a:t>vờ</a:t>
            </a:r>
            <a:r>
              <a:rPr lang="en-US" sz="2400" dirty="0" smtClean="0">
                <a:solidFill>
                  <a:schemeClr val="tx1"/>
                </a:solidFill>
                <a:latin typeface="Time news roman"/>
              </a:rPr>
              <a:t> </a:t>
            </a:r>
            <a:r>
              <a:rPr lang="en-US" sz="2400" dirty="0" err="1" smtClean="0">
                <a:solidFill>
                  <a:schemeClr val="tx1"/>
                </a:solidFill>
                <a:latin typeface="Time news roman"/>
              </a:rPr>
              <a:t>sẵn</a:t>
            </a:r>
            <a:r>
              <a:rPr lang="en-US" sz="2400" dirty="0" smtClean="0">
                <a:solidFill>
                  <a:schemeClr val="tx1"/>
                </a:solidFill>
                <a:latin typeface="Time news roman"/>
              </a:rPr>
              <a:t> </a:t>
            </a:r>
            <a:r>
              <a:rPr lang="en-US" sz="2400" dirty="0" err="1" smtClean="0">
                <a:solidFill>
                  <a:schemeClr val="tx1"/>
                </a:solidFill>
                <a:latin typeface="Time news roman"/>
              </a:rPr>
              <a:t>sàng</a:t>
            </a:r>
            <a:r>
              <a:rPr lang="en-US" sz="2400" dirty="0" smtClean="0">
                <a:solidFill>
                  <a:schemeClr val="tx1"/>
                </a:solidFill>
                <a:latin typeface="Time news roman"/>
              </a:rPr>
              <a:t> </a:t>
            </a:r>
            <a:r>
              <a:rPr lang="en-US" sz="2400" dirty="0" err="1" smtClean="0">
                <a:solidFill>
                  <a:schemeClr val="tx1"/>
                </a:solidFill>
                <a:latin typeface="Time news roman"/>
              </a:rPr>
              <a:t>giúp</a:t>
            </a:r>
            <a:r>
              <a:rPr lang="en-US" sz="2400" dirty="0" smtClean="0">
                <a:solidFill>
                  <a:schemeClr val="tx1"/>
                </a:solidFill>
                <a:latin typeface="Time news roman"/>
              </a:rPr>
              <a:t> </a:t>
            </a:r>
            <a:r>
              <a:rPr lang="en-US" sz="2400" dirty="0" err="1" smtClean="0">
                <a:solidFill>
                  <a:schemeClr val="tx1"/>
                </a:solidFill>
                <a:latin typeface="Time news roman"/>
              </a:rPr>
              <a:t>Cá</a:t>
            </a:r>
            <a:r>
              <a:rPr lang="en-US" sz="2400" dirty="0" smtClean="0">
                <a:solidFill>
                  <a:schemeClr val="tx1"/>
                </a:solidFill>
                <a:latin typeface="Time news roman"/>
              </a:rPr>
              <a:t> </a:t>
            </a:r>
            <a:r>
              <a:rPr lang="en-US" sz="2400" dirty="0" err="1" smtClean="0">
                <a:solidFill>
                  <a:schemeClr val="tx1"/>
                </a:solidFill>
                <a:latin typeface="Time news roman"/>
              </a:rPr>
              <a:t>Sấu</a:t>
            </a:r>
            <a:r>
              <a:rPr lang="en-US" sz="2400" dirty="0" smtClean="0">
                <a:solidFill>
                  <a:schemeClr val="tx1"/>
                </a:solidFill>
                <a:latin typeface="Time news roman"/>
              </a:rPr>
              <a:t>. </a:t>
            </a:r>
            <a:r>
              <a:rPr lang="en-US" sz="2400" dirty="0" err="1" smtClean="0">
                <a:solidFill>
                  <a:schemeClr val="tx1"/>
                </a:solidFill>
                <a:latin typeface="Time news roman"/>
              </a:rPr>
              <a:t>Bảo</a:t>
            </a:r>
            <a:r>
              <a:rPr lang="en-US" sz="2400" dirty="0" smtClean="0">
                <a:solidFill>
                  <a:schemeClr val="tx1"/>
                </a:solidFill>
                <a:latin typeface="Time news roman"/>
              </a:rPr>
              <a:t> </a:t>
            </a:r>
            <a:r>
              <a:rPr lang="en-US" sz="2400" dirty="0" err="1" smtClean="0">
                <a:solidFill>
                  <a:schemeClr val="tx1"/>
                </a:solidFill>
                <a:latin typeface="Time news roman"/>
              </a:rPr>
              <a:t>Cá</a:t>
            </a:r>
            <a:r>
              <a:rPr lang="en-US" sz="2400" dirty="0" smtClean="0">
                <a:solidFill>
                  <a:schemeClr val="tx1"/>
                </a:solidFill>
                <a:latin typeface="Time news roman"/>
              </a:rPr>
              <a:t> </a:t>
            </a:r>
            <a:r>
              <a:rPr lang="en-US" sz="2400" dirty="0" err="1" smtClean="0">
                <a:solidFill>
                  <a:schemeClr val="tx1"/>
                </a:solidFill>
                <a:latin typeface="Time news roman"/>
              </a:rPr>
              <a:t>Sấu</a:t>
            </a:r>
            <a:r>
              <a:rPr lang="en-US" sz="2400" dirty="0" smtClean="0">
                <a:solidFill>
                  <a:schemeClr val="tx1"/>
                </a:solidFill>
                <a:latin typeface="Time news roman"/>
              </a:rPr>
              <a:t> </a:t>
            </a:r>
            <a:r>
              <a:rPr lang="en-US" sz="2400" dirty="0" err="1" smtClean="0">
                <a:solidFill>
                  <a:schemeClr val="tx1"/>
                </a:solidFill>
                <a:latin typeface="Time news roman"/>
              </a:rPr>
              <a:t>đưa</a:t>
            </a:r>
            <a:r>
              <a:rPr lang="en-US" sz="2400" dirty="0" smtClean="0">
                <a:solidFill>
                  <a:schemeClr val="tx1"/>
                </a:solidFill>
                <a:latin typeface="Time news roman"/>
              </a:rPr>
              <a:t> </a:t>
            </a:r>
            <a:r>
              <a:rPr lang="en-US" sz="2400" dirty="0" err="1" smtClean="0">
                <a:solidFill>
                  <a:schemeClr val="tx1"/>
                </a:solidFill>
                <a:latin typeface="Time news roman"/>
              </a:rPr>
              <a:t>trở</a:t>
            </a:r>
            <a:r>
              <a:rPr lang="en-US" sz="2400" dirty="0" smtClean="0">
                <a:solidFill>
                  <a:schemeClr val="tx1"/>
                </a:solidFill>
                <a:latin typeface="Time news roman"/>
              </a:rPr>
              <a:t> </a:t>
            </a:r>
            <a:r>
              <a:rPr lang="en-US" sz="2400" dirty="0" err="1" smtClean="0">
                <a:solidFill>
                  <a:schemeClr val="tx1"/>
                </a:solidFill>
                <a:latin typeface="Time news roman"/>
              </a:rPr>
              <a:t>lại</a:t>
            </a:r>
            <a:r>
              <a:rPr lang="en-US" sz="2400" dirty="0" smtClean="0">
                <a:solidFill>
                  <a:schemeClr val="tx1"/>
                </a:solidFill>
                <a:latin typeface="Time news roman"/>
              </a:rPr>
              <a:t> </a:t>
            </a:r>
            <a:r>
              <a:rPr lang="en-US" sz="2400" dirty="0" err="1" smtClean="0">
                <a:solidFill>
                  <a:schemeClr val="tx1"/>
                </a:solidFill>
                <a:latin typeface="Time news roman"/>
              </a:rPr>
              <a:t>bờ</a:t>
            </a:r>
            <a:r>
              <a:rPr lang="en-US" sz="2400" dirty="0" smtClean="0">
                <a:solidFill>
                  <a:schemeClr val="tx1"/>
                </a:solidFill>
                <a:latin typeface="Time news roman"/>
              </a:rPr>
              <a:t>, </a:t>
            </a:r>
            <a:r>
              <a:rPr lang="en-US" sz="2400" dirty="0" err="1" smtClean="0">
                <a:solidFill>
                  <a:schemeClr val="tx1"/>
                </a:solidFill>
                <a:latin typeface="Time news roman"/>
              </a:rPr>
              <a:t>lấy</a:t>
            </a:r>
            <a:r>
              <a:rPr lang="en-US" sz="2400" dirty="0" smtClean="0">
                <a:solidFill>
                  <a:schemeClr val="tx1"/>
                </a:solidFill>
                <a:latin typeface="Time news roman"/>
              </a:rPr>
              <a:t> </a:t>
            </a:r>
            <a:r>
              <a:rPr lang="en-US" sz="2400" dirty="0" err="1" smtClean="0">
                <a:solidFill>
                  <a:schemeClr val="tx1"/>
                </a:solidFill>
                <a:latin typeface="Time news roman"/>
              </a:rPr>
              <a:t>quả</a:t>
            </a:r>
            <a:r>
              <a:rPr lang="en-US" sz="2400" dirty="0" smtClean="0">
                <a:solidFill>
                  <a:schemeClr val="tx1"/>
                </a:solidFill>
                <a:latin typeface="Time news roman"/>
              </a:rPr>
              <a:t> </a:t>
            </a:r>
            <a:r>
              <a:rPr lang="en-US" sz="2400" dirty="0" err="1" smtClean="0">
                <a:solidFill>
                  <a:schemeClr val="tx1"/>
                </a:solidFill>
                <a:latin typeface="Time news roman"/>
              </a:rPr>
              <a:t>tim</a:t>
            </a:r>
            <a:r>
              <a:rPr lang="en-US" sz="2400" dirty="0" smtClean="0">
                <a:solidFill>
                  <a:schemeClr val="tx1"/>
                </a:solidFill>
                <a:latin typeface="Time news roman"/>
              </a:rPr>
              <a:t> </a:t>
            </a:r>
            <a:r>
              <a:rPr lang="en-US" sz="2400" dirty="0" err="1" smtClean="0">
                <a:solidFill>
                  <a:schemeClr val="tx1"/>
                </a:solidFill>
                <a:latin typeface="Time news roman"/>
              </a:rPr>
              <a:t>đang</a:t>
            </a:r>
            <a:r>
              <a:rPr lang="en-US" sz="2400" dirty="0" smtClean="0">
                <a:solidFill>
                  <a:schemeClr val="tx1"/>
                </a:solidFill>
                <a:latin typeface="Time news roman"/>
              </a:rPr>
              <a:t> </a:t>
            </a:r>
            <a:r>
              <a:rPr lang="en-US" sz="2400" dirty="0" err="1" smtClean="0">
                <a:solidFill>
                  <a:schemeClr val="tx1"/>
                </a:solidFill>
                <a:latin typeface="Time news roman"/>
              </a:rPr>
              <a:t>để</a:t>
            </a:r>
            <a:r>
              <a:rPr lang="en-US" sz="2400" dirty="0" smtClean="0">
                <a:solidFill>
                  <a:schemeClr val="tx1"/>
                </a:solidFill>
                <a:latin typeface="Time news roman"/>
              </a:rPr>
              <a:t> ở </a:t>
            </a:r>
            <a:r>
              <a:rPr lang="en-US" sz="2400" dirty="0" err="1" smtClean="0">
                <a:solidFill>
                  <a:schemeClr val="tx1"/>
                </a:solidFill>
                <a:latin typeface="Time news roman"/>
              </a:rPr>
              <a:t>nhà</a:t>
            </a:r>
            <a:r>
              <a:rPr lang="en-US" sz="2400" dirty="0" smtClean="0">
                <a:solidFill>
                  <a:schemeClr val="tx1"/>
                </a:solidFill>
                <a:latin typeface="Time news roman"/>
              </a:rPr>
              <a:t>.  </a:t>
            </a:r>
            <a:endParaRPr lang="en-US" sz="2400" dirty="0">
              <a:solidFill>
                <a:schemeClr val="tx1"/>
              </a:solidFill>
              <a:latin typeface="Time news roman"/>
            </a:endParaRPr>
          </a:p>
        </p:txBody>
      </p:sp>
      <p:cxnSp>
        <p:nvCxnSpPr>
          <p:cNvPr id="10" name="Straight Connector 9"/>
          <p:cNvCxnSpPr/>
          <p:nvPr/>
        </p:nvCxnSpPr>
        <p:spPr>
          <a:xfrm>
            <a:off x="6858000" y="3962400"/>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4343400"/>
            <a:ext cx="685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6"/>
          <p:cNvSpPr txBox="1">
            <a:spLocks noChangeArrowheads="1"/>
          </p:cNvSpPr>
          <p:nvPr/>
        </p:nvSpPr>
        <p:spPr bwMode="auto">
          <a:xfrm>
            <a:off x="1524000" y="76200"/>
            <a:ext cx="6096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b="1" dirty="0" err="1" smtClean="0">
                <a:solidFill>
                  <a:srgbClr val="000000"/>
                </a:solidFill>
                <a:latin typeface="Times New Roman" pitchFamily="18" charset="0"/>
              </a:rPr>
              <a:t>Thứ</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hai</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ngày</a:t>
            </a:r>
            <a:r>
              <a:rPr lang="en-US" sz="2800" b="1" dirty="0" smtClean="0">
                <a:solidFill>
                  <a:srgbClr val="000000"/>
                </a:solidFill>
                <a:latin typeface="Times New Roman" pitchFamily="18" charset="0"/>
              </a:rPr>
              <a:t> </a:t>
            </a:r>
            <a:r>
              <a:rPr lang="en-US" sz="2800" b="1" dirty="0">
                <a:solidFill>
                  <a:srgbClr val="000000"/>
                </a:solidFill>
                <a:latin typeface="Times New Roman" pitchFamily="18" charset="0"/>
              </a:rPr>
              <a:t>1</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tháng</a:t>
            </a:r>
            <a:r>
              <a:rPr lang="en-US" sz="2800" b="1" dirty="0" smtClean="0">
                <a:solidFill>
                  <a:srgbClr val="000000"/>
                </a:solidFill>
                <a:latin typeface="Times New Roman" pitchFamily="18" charset="0"/>
              </a:rPr>
              <a:t> 03 </a:t>
            </a:r>
            <a:r>
              <a:rPr lang="en-US" sz="2800" b="1" dirty="0" err="1" smtClean="0">
                <a:solidFill>
                  <a:srgbClr val="000000"/>
                </a:solidFill>
                <a:latin typeface="Times New Roman" pitchFamily="18" charset="0"/>
              </a:rPr>
              <a:t>năm</a:t>
            </a:r>
            <a:r>
              <a:rPr lang="en-US" sz="2800" b="1" dirty="0" smtClean="0">
                <a:solidFill>
                  <a:srgbClr val="000000"/>
                </a:solidFill>
                <a:latin typeface="Times New Roman" pitchFamily="18" charset="0"/>
              </a:rPr>
              <a:t> 2021</a:t>
            </a:r>
          </a:p>
        </p:txBody>
      </p:sp>
    </p:spTree>
    <p:custDataLst>
      <p:tags r:id="rId1"/>
    </p:custDataLst>
    <p:extLst>
      <p:ext uri="{BB962C8B-B14F-4D97-AF65-F5344CB8AC3E}">
        <p14:creationId xmlns="" xmlns:p14="http://schemas.microsoft.com/office/powerpoint/2010/main" val="3270852615"/>
      </p:ext>
    </p:extLst>
  </p:cSld>
  <p:clrMapOvr>
    <a:masterClrMapping/>
  </p:clrMapOvr>
  <mc:AlternateContent xmlns:mc="http://schemas.openxmlformats.org/markup-compatibility/2006">
    <mc:Choice xmlns="" xmlns:p14="http://schemas.microsoft.com/office/powerpoint/2010/main" Requires="p14">
      <p:transition spd="slow" p14:dur="2000" advTm="33663"/>
    </mc:Choice>
    <mc:Fallback>
      <p:transition spd="slow" advTm="33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457200" y="1524000"/>
            <a:ext cx="8229600" cy="3505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buFontTx/>
              <a:buNone/>
            </a:pPr>
            <a:r>
              <a:rPr lang="en-US" sz="2800" dirty="0">
                <a:solidFill>
                  <a:srgbClr val="0000CC"/>
                </a:solidFill>
                <a:latin typeface="Times New Roman" pitchFamily="18" charset="0"/>
                <a:cs typeface="Times New Roman" pitchFamily="18" charset="0"/>
              </a:rPr>
              <a:t>3</a:t>
            </a:r>
            <a:r>
              <a:rPr lang="en-US" sz="2800" dirty="0" smtClean="0">
                <a:solidFill>
                  <a:srgbClr val="0000CC"/>
                </a:solidFill>
                <a:latin typeface="Times New Roman" pitchFamily="18" charset="0"/>
                <a:cs typeface="Times New Roman" pitchFamily="18" charset="0"/>
              </a:rPr>
              <a:t>. Cá Sấu tưởng thật, liền đưa Khỉ trở lại bờ. Tới nơi, Khỉ đu vút lên cành cây, mắng :</a:t>
            </a:r>
          </a:p>
          <a:p>
            <a:pPr algn="just"/>
            <a:r>
              <a:rPr lang="en-US" sz="2800" dirty="0" smtClean="0">
                <a:solidFill>
                  <a:srgbClr val="0000CC"/>
                </a:solidFill>
                <a:latin typeface="Times New Roman" pitchFamily="18" charset="0"/>
                <a:cs typeface="Times New Roman" pitchFamily="18" charset="0"/>
              </a:rPr>
              <a:t>- Con vật bội bạc kia ! Chẳng ai thèm kết bạn với những kẻ giả dối như mi đâu.</a:t>
            </a:r>
          </a:p>
          <a:p>
            <a:pPr algn="just"/>
            <a:r>
              <a:rPr lang="en-US" sz="2800" dirty="0" smtClean="0">
                <a:solidFill>
                  <a:srgbClr val="0000CC"/>
                </a:solidFill>
                <a:latin typeface="Times New Roman" pitchFamily="18" charset="0"/>
                <a:cs typeface="Times New Roman" pitchFamily="18" charset="0"/>
              </a:rPr>
              <a:t>4. Cá Sấu tẽn tò, lặn sâu </a:t>
            </a:r>
            <a:r>
              <a:rPr lang="en-US" sz="2800" smtClean="0">
                <a:solidFill>
                  <a:srgbClr val="0000CC"/>
                </a:solidFill>
                <a:latin typeface="Times New Roman" pitchFamily="18" charset="0"/>
                <a:cs typeface="Times New Roman" pitchFamily="18" charset="0"/>
              </a:rPr>
              <a:t>xuống nước, lủi mất.              </a:t>
            </a:r>
          </a:p>
          <a:p>
            <a:pPr algn="just"/>
            <a:r>
              <a:rPr lang="en-US" sz="2800" i="1" smtClean="0">
                <a:solidFill>
                  <a:schemeClr val="tx1"/>
                </a:solidFill>
                <a:latin typeface="Times New Roman" pitchFamily="18" charset="0"/>
                <a:cs typeface="Times New Roman" pitchFamily="18" charset="0"/>
              </a:rPr>
              <a:t>                                       Theo</a:t>
            </a:r>
            <a:r>
              <a:rPr lang="en-US" sz="2800" smtClean="0">
                <a:solidFill>
                  <a:schemeClr val="tx1"/>
                </a:solidFill>
                <a:latin typeface="Times New Roman" pitchFamily="18" charset="0"/>
                <a:cs typeface="Times New Roman" pitchFamily="18" charset="0"/>
              </a:rPr>
              <a:t> </a:t>
            </a:r>
            <a:r>
              <a:rPr lang="en-US" sz="2800" b="1" smtClean="0">
                <a:solidFill>
                  <a:schemeClr val="tx1"/>
                </a:solidFill>
                <a:latin typeface="Times New Roman" pitchFamily="18" charset="0"/>
                <a:cs typeface="Times New Roman" pitchFamily="18" charset="0"/>
              </a:rPr>
              <a:t>TRUYỆN ĐỌC 1, 1994</a:t>
            </a:r>
          </a:p>
          <a:p>
            <a:endParaRPr lang="en-US" sz="2800" dirty="0">
              <a:solidFill>
                <a:srgbClr val="0000CC"/>
              </a:solidFill>
            </a:endParaRPr>
          </a:p>
        </p:txBody>
      </p:sp>
      <p:sp>
        <p:nvSpPr>
          <p:cNvPr id="5" name="Title 6"/>
          <p:cNvSpPr txBox="1">
            <a:spLocks/>
          </p:cNvSpPr>
          <p:nvPr/>
        </p:nvSpPr>
        <p:spPr>
          <a:xfrm>
            <a:off x="2438400" y="381000"/>
            <a:ext cx="3962400" cy="1138773"/>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CC"/>
                </a:solidFill>
                <a:latin typeface="Times New Roman" pitchFamily="18" charset="0"/>
                <a:cs typeface="Times New Roman" pitchFamily="18" charset="0"/>
              </a:rPr>
              <a:t>Tập đọc</a:t>
            </a:r>
          </a:p>
          <a:p>
            <a:r>
              <a:rPr lang="en-US" sz="3600" b="1" dirty="0" smtClean="0">
                <a:solidFill>
                  <a:srgbClr val="FF0000"/>
                </a:solidFill>
                <a:latin typeface="Times New Roman" pitchFamily="18" charset="0"/>
                <a:cs typeface="Times New Roman" pitchFamily="18" charset="0"/>
              </a:rPr>
              <a:t>Quả tim Khỉ</a:t>
            </a:r>
          </a:p>
        </p:txBody>
      </p:sp>
      <p:sp>
        <p:nvSpPr>
          <p:cNvPr id="3" name="Cloud Callout 2"/>
          <p:cNvSpPr/>
          <p:nvPr/>
        </p:nvSpPr>
        <p:spPr>
          <a:xfrm>
            <a:off x="457200" y="4724400"/>
            <a:ext cx="4114800" cy="1860644"/>
          </a:xfrm>
          <a:prstGeom prst="cloudCallout">
            <a:avLst>
              <a:gd name="adj1" fmla="val 16180"/>
              <a:gd name="adj2" fmla="val -82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 news roman"/>
              </a:rPr>
              <a:t>Tại sao Cá Sấu lại tẽn tò, lủi mất? </a:t>
            </a:r>
            <a:endParaRPr lang="en-US" sz="2400">
              <a:solidFill>
                <a:schemeClr val="tx1"/>
              </a:solidFill>
              <a:latin typeface="Time news roman"/>
            </a:endParaRPr>
          </a:p>
        </p:txBody>
      </p:sp>
      <p:sp>
        <p:nvSpPr>
          <p:cNvPr id="9" name="Title 1"/>
          <p:cNvSpPr>
            <a:spLocks noGrp="1"/>
          </p:cNvSpPr>
          <p:nvPr>
            <p:ph type="ctrTitle"/>
          </p:nvPr>
        </p:nvSpPr>
        <p:spPr>
          <a:xfrm>
            <a:off x="609600" y="4854575"/>
            <a:ext cx="7924800" cy="1470025"/>
          </a:xfrm>
        </p:spPr>
        <p:style>
          <a:lnRef idx="1">
            <a:schemeClr val="accent5"/>
          </a:lnRef>
          <a:fillRef idx="2">
            <a:schemeClr val="accent5"/>
          </a:fillRef>
          <a:effectRef idx="1">
            <a:schemeClr val="accent5"/>
          </a:effectRef>
          <a:fontRef idx="minor">
            <a:schemeClr val="dk1"/>
          </a:fontRef>
        </p:style>
        <p:txBody>
          <a:bodyPr>
            <a:normAutofit/>
          </a:bodyPr>
          <a:lstStyle/>
          <a:p>
            <a:pPr marL="571500" indent="-571500" algn="just">
              <a:buFont typeface="Wingdings" pitchFamily="2" charset="2"/>
              <a:buChar char="Ø"/>
            </a:pPr>
            <a:r>
              <a:rPr lang="en-US" sz="2800" dirty="0" smtClean="0">
                <a:solidFill>
                  <a:srgbClr val="7030A0"/>
                </a:solidFill>
                <a:latin typeface="Time news roman"/>
              </a:rPr>
              <a:t>Cá Sấu tẽn tò, lủi mất vì bị lộ là kẻ giả dối, lừa lọc.</a:t>
            </a:r>
            <a:endParaRPr lang="en-US" sz="2800" dirty="0">
              <a:solidFill>
                <a:srgbClr val="7030A0"/>
              </a:solidFill>
              <a:latin typeface="Time news roman"/>
            </a:endParaRPr>
          </a:p>
        </p:txBody>
      </p:sp>
    </p:spTree>
    <p:custDataLst>
      <p:tags r:id="rId1"/>
    </p:custDataLst>
    <p:extLst>
      <p:ext uri="{BB962C8B-B14F-4D97-AF65-F5344CB8AC3E}">
        <p14:creationId xmlns="" xmlns:p14="http://schemas.microsoft.com/office/powerpoint/2010/main" val="1161788240"/>
      </p:ext>
    </p:extLst>
  </p:cSld>
  <p:clrMapOvr>
    <a:masterClrMapping/>
  </p:clrMapOvr>
  <mc:AlternateContent xmlns:mc="http://schemas.openxmlformats.org/markup-compatibility/2006">
    <mc:Choice xmlns="" xmlns:p14="http://schemas.microsoft.com/office/powerpoint/2010/main" Requires="p14">
      <p:transition spd="slow" p14:dur="2000" advTm="44818"/>
    </mc:Choice>
    <mc:Fallback>
      <p:transition spd="slow" advTm="448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6"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9144000" cy="1371600"/>
          </a:xfrm>
          <a:blipFill>
            <a:blip r:embed="rId3"/>
            <a:tile tx="0" ty="0" sx="100000" sy="100000" flip="none" algn="tl"/>
          </a:blipFill>
        </p:spPr>
        <p:txBody>
          <a:bodyPr>
            <a:normAutofit/>
          </a:bodyPr>
          <a:lstStyle/>
          <a:p>
            <a:pPr algn="l"/>
            <a:r>
              <a:rPr lang="en-US" sz="3600" dirty="0" smtClean="0">
                <a:solidFill>
                  <a:srgbClr val="C00000"/>
                </a:solidFill>
                <a:latin typeface="Time news roman"/>
              </a:rPr>
              <a:t>4. Hãy tìm những từ nói lên tính nết của Khỉ và Cá Sấu ?</a:t>
            </a:r>
            <a:endParaRPr lang="en-US" sz="3600" dirty="0">
              <a:solidFill>
                <a:srgbClr val="C00000"/>
              </a:solidFill>
              <a:latin typeface="Time news roman"/>
            </a:endParaRPr>
          </a:p>
        </p:txBody>
      </p:sp>
      <p:sp>
        <p:nvSpPr>
          <p:cNvPr id="4" name="Title 6"/>
          <p:cNvSpPr txBox="1">
            <a:spLocks/>
          </p:cNvSpPr>
          <p:nvPr/>
        </p:nvSpPr>
        <p:spPr>
          <a:xfrm>
            <a:off x="2438400" y="490716"/>
            <a:ext cx="3962400" cy="1261884"/>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00CC"/>
                </a:solidFill>
                <a:latin typeface="Times New Roman" pitchFamily="18" charset="0"/>
                <a:cs typeface="Times New Roman" pitchFamily="18" charset="0"/>
              </a:rPr>
              <a:t>Tập đọc</a:t>
            </a:r>
          </a:p>
          <a:p>
            <a:r>
              <a:rPr lang="en-US" sz="4000" b="1" dirty="0" smtClean="0">
                <a:solidFill>
                  <a:srgbClr val="FF0000"/>
                </a:solidFill>
                <a:latin typeface="Times New Roman" pitchFamily="18" charset="0"/>
                <a:cs typeface="Times New Roman" pitchFamily="18" charset="0"/>
              </a:rPr>
              <a:t>Quả tim Khỉ</a:t>
            </a:r>
          </a:p>
        </p:txBody>
      </p:sp>
      <p:pic>
        <p:nvPicPr>
          <p:cNvPr id="5" name="Picture 10" descr="Vì sao Khỉ Nâu lại cảm thấy khoái chí sau khi đọc bảng nội quy ?"/>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9124" y="3146524"/>
            <a:ext cx="1425476" cy="1425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Cartoon crocodile isolated on white background - Stock ..."/>
          <p:cNvPicPr/>
          <p:nvPr/>
        </p:nvPicPr>
        <p:blipFill>
          <a:blip r:embed="rId5">
            <a:extLst>
              <a:ext uri="{BEBA8EAE-BF5A-486C-A8C5-ECC9F3942E4B}">
                <a14:imgProps xmlns="" xmlns:a14="http://schemas.microsoft.com/office/drawing/2010/main">
                  <a14:imgLayer r:embed="rId6">
                    <a14:imgEffect>
                      <a14:backgroundRemoval t="0" b="89769" l="0" r="99556"/>
                    </a14:imgEffect>
                  </a14:imgLayer>
                </a14:imgProps>
              </a:ext>
              <a:ext uri="{28A0092B-C50C-407E-A947-70E740481C1C}">
                <a14:useLocalDpi xmlns="" xmlns:a14="http://schemas.microsoft.com/office/drawing/2010/main" val="0"/>
              </a:ext>
            </a:extLst>
          </a:blip>
          <a:srcRect/>
          <a:stretch>
            <a:fillRect/>
          </a:stretch>
        </p:blipFill>
        <p:spPr bwMode="auto">
          <a:xfrm>
            <a:off x="5257800" y="2819400"/>
            <a:ext cx="3352800" cy="2362200"/>
          </a:xfrm>
          <a:prstGeom prst="rect">
            <a:avLst/>
          </a:prstGeom>
          <a:noFill/>
          <a:ln>
            <a:noFill/>
          </a:ln>
        </p:spPr>
      </p:pic>
      <p:sp>
        <p:nvSpPr>
          <p:cNvPr id="3" name="Rectangle 2"/>
          <p:cNvSpPr/>
          <p:nvPr/>
        </p:nvSpPr>
        <p:spPr>
          <a:xfrm>
            <a:off x="381000" y="4724400"/>
            <a:ext cx="2895600" cy="17938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400" dirty="0" smtClean="0">
                <a:solidFill>
                  <a:srgbClr val="0000CC"/>
                </a:solidFill>
              </a:rPr>
              <a:t>Tốt bụng </a:t>
            </a:r>
          </a:p>
          <a:p>
            <a:pPr algn="ctr"/>
            <a:r>
              <a:rPr lang="en-US" sz="3400" dirty="0" smtClean="0">
                <a:solidFill>
                  <a:srgbClr val="0000CC"/>
                </a:solidFill>
              </a:rPr>
              <a:t>thật thà </a:t>
            </a:r>
          </a:p>
          <a:p>
            <a:pPr algn="ctr"/>
            <a:r>
              <a:rPr lang="en-US" sz="3400" dirty="0" smtClean="0">
                <a:solidFill>
                  <a:srgbClr val="0000CC"/>
                </a:solidFill>
              </a:rPr>
              <a:t>thông minh</a:t>
            </a:r>
            <a:endParaRPr lang="en-US" sz="3400" dirty="0">
              <a:solidFill>
                <a:srgbClr val="0000CC"/>
              </a:solidFill>
            </a:endParaRPr>
          </a:p>
        </p:txBody>
      </p:sp>
      <p:sp>
        <p:nvSpPr>
          <p:cNvPr id="7" name="Rectangle 6"/>
          <p:cNvSpPr/>
          <p:nvPr/>
        </p:nvSpPr>
        <p:spPr>
          <a:xfrm>
            <a:off x="5486400" y="4759325"/>
            <a:ext cx="2667000" cy="17938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400" dirty="0" smtClean="0">
                <a:solidFill>
                  <a:srgbClr val="0000CC"/>
                </a:solidFill>
              </a:rPr>
              <a:t>Giả dối </a:t>
            </a:r>
          </a:p>
          <a:p>
            <a:pPr algn="ctr"/>
            <a:r>
              <a:rPr lang="en-US" sz="3400" dirty="0" smtClean="0">
                <a:solidFill>
                  <a:srgbClr val="0000CC"/>
                </a:solidFill>
              </a:rPr>
              <a:t>xảo quyệt</a:t>
            </a:r>
          </a:p>
          <a:p>
            <a:pPr algn="ctr"/>
            <a:r>
              <a:rPr lang="en-US" sz="3400" dirty="0" smtClean="0">
                <a:solidFill>
                  <a:srgbClr val="0000CC"/>
                </a:solidFill>
              </a:rPr>
              <a:t> độc ác.</a:t>
            </a:r>
            <a:endParaRPr lang="en-US" sz="3400" dirty="0">
              <a:solidFill>
                <a:srgbClr val="0000CC"/>
              </a:solidFill>
            </a:endParaRPr>
          </a:p>
        </p:txBody>
      </p:sp>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0022" y="0"/>
            <a:ext cx="2723177" cy="2057399"/>
          </a:xfrm>
          <a:prstGeom prst="rect">
            <a:avLst/>
          </a:prstGeom>
        </p:spPr>
      </p:pic>
      <p:sp>
        <p:nvSpPr>
          <p:cNvPr id="11" name="Text Box 6"/>
          <p:cNvSpPr txBox="1">
            <a:spLocks noChangeArrowheads="1"/>
          </p:cNvSpPr>
          <p:nvPr/>
        </p:nvSpPr>
        <p:spPr bwMode="auto">
          <a:xfrm>
            <a:off x="1752600" y="76200"/>
            <a:ext cx="6096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b="1" dirty="0" err="1" smtClean="0">
                <a:solidFill>
                  <a:srgbClr val="000000"/>
                </a:solidFill>
                <a:latin typeface="Times New Roman" pitchFamily="18" charset="0"/>
              </a:rPr>
              <a:t>Thứ</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hai</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ngày</a:t>
            </a:r>
            <a:r>
              <a:rPr lang="en-US" sz="2800" b="1" dirty="0" smtClean="0">
                <a:solidFill>
                  <a:srgbClr val="000000"/>
                </a:solidFill>
                <a:latin typeface="Times New Roman" pitchFamily="18" charset="0"/>
              </a:rPr>
              <a:t> </a:t>
            </a:r>
            <a:r>
              <a:rPr lang="en-US" sz="2800" b="1" dirty="0">
                <a:solidFill>
                  <a:srgbClr val="000000"/>
                </a:solidFill>
                <a:latin typeface="Times New Roman" pitchFamily="18" charset="0"/>
              </a:rPr>
              <a:t>1</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tháng</a:t>
            </a:r>
            <a:r>
              <a:rPr lang="en-US" sz="2800" b="1" dirty="0" smtClean="0">
                <a:solidFill>
                  <a:srgbClr val="000000"/>
                </a:solidFill>
                <a:latin typeface="Times New Roman" pitchFamily="18" charset="0"/>
              </a:rPr>
              <a:t> 03 </a:t>
            </a:r>
            <a:r>
              <a:rPr lang="en-US" sz="2800" b="1" dirty="0" err="1" smtClean="0">
                <a:solidFill>
                  <a:srgbClr val="000000"/>
                </a:solidFill>
                <a:latin typeface="Times New Roman" pitchFamily="18" charset="0"/>
              </a:rPr>
              <a:t>năm</a:t>
            </a:r>
            <a:r>
              <a:rPr lang="en-US" sz="2800" b="1" dirty="0" smtClean="0">
                <a:solidFill>
                  <a:srgbClr val="000000"/>
                </a:solidFill>
                <a:latin typeface="Times New Roman" pitchFamily="18" charset="0"/>
              </a:rPr>
              <a:t> 2021</a:t>
            </a:r>
          </a:p>
        </p:txBody>
      </p:sp>
    </p:spTree>
    <p:custDataLst>
      <p:tags r:id="rId1"/>
    </p:custDataLst>
    <p:extLst>
      <p:ext uri="{BB962C8B-B14F-4D97-AF65-F5344CB8AC3E}">
        <p14:creationId xmlns="" xmlns:p14="http://schemas.microsoft.com/office/powerpoint/2010/main" val="2785845619"/>
      </p:ext>
    </p:extLst>
  </p:cSld>
  <p:clrMapOvr>
    <a:masterClrMapping/>
  </p:clrMapOvr>
  <mc:AlternateContent xmlns:mc="http://schemas.openxmlformats.org/markup-compatibility/2006">
    <mc:Choice xmlns="" xmlns:p14="http://schemas.microsoft.com/office/powerpoint/2010/main" Requires="p14">
      <p:transition spd="slow" p14:dur="2000" advTm="44826"/>
    </mc:Choice>
    <mc:Fallback>
      <p:transition spd="slow" advTm="448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2438400" y="533400"/>
            <a:ext cx="3962400" cy="1261884"/>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00CC"/>
                </a:solidFill>
                <a:latin typeface="Times New Roman" pitchFamily="18" charset="0"/>
                <a:cs typeface="Times New Roman" pitchFamily="18" charset="0"/>
              </a:rPr>
              <a:t>Tập đọc</a:t>
            </a:r>
          </a:p>
          <a:p>
            <a:r>
              <a:rPr lang="en-US" sz="4000" b="1" dirty="0" smtClean="0">
                <a:solidFill>
                  <a:srgbClr val="FF0000"/>
                </a:solidFill>
                <a:latin typeface="Times New Roman" pitchFamily="18" charset="0"/>
                <a:cs typeface="Times New Roman" pitchFamily="18" charset="0"/>
              </a:rPr>
              <a:t>Quả tim Khỉ</a:t>
            </a:r>
          </a:p>
        </p:txBody>
      </p:sp>
      <p:sp>
        <p:nvSpPr>
          <p:cNvPr id="6" name="TextBox 5"/>
          <p:cNvSpPr txBox="1"/>
          <p:nvPr/>
        </p:nvSpPr>
        <p:spPr>
          <a:xfrm>
            <a:off x="228600" y="2057400"/>
            <a:ext cx="5257800" cy="584775"/>
          </a:xfrm>
          <a:prstGeom prst="rect">
            <a:avLst/>
          </a:prstGeom>
          <a:noFill/>
        </p:spPr>
        <p:txBody>
          <a:bodyPr wrap="square" rtlCol="0">
            <a:spAutoFit/>
          </a:bodyPr>
          <a:lstStyle/>
          <a:p>
            <a:r>
              <a:rPr lang="en-US" sz="3200" b="1" u="sng" dirty="0" err="1" smtClean="0">
                <a:solidFill>
                  <a:srgbClr val="FF0000"/>
                </a:solidFill>
                <a:latin typeface="Times New Roman" pitchFamily="18" charset="0"/>
                <a:cs typeface="Times New Roman" pitchFamily="18" charset="0"/>
              </a:rPr>
              <a:t>Nội</a:t>
            </a:r>
            <a:r>
              <a:rPr lang="en-US" sz="3200" b="1" u="sng" dirty="0" smtClean="0">
                <a:solidFill>
                  <a:srgbClr val="FF0000"/>
                </a:solidFill>
                <a:latin typeface="Times New Roman" pitchFamily="18" charset="0"/>
                <a:cs typeface="Times New Roman" pitchFamily="18" charset="0"/>
              </a:rPr>
              <a:t> dung </a:t>
            </a:r>
            <a:r>
              <a:rPr lang="en-US" sz="3200" b="1" u="sng" dirty="0" err="1" smtClean="0">
                <a:solidFill>
                  <a:srgbClr val="FF0000"/>
                </a:solidFill>
                <a:latin typeface="Times New Roman" pitchFamily="18" charset="0"/>
                <a:cs typeface="Times New Roman" pitchFamily="18" charset="0"/>
              </a:rPr>
              <a:t>bài</a:t>
            </a:r>
            <a:r>
              <a:rPr lang="en-US" sz="3200" b="1" u="sng" dirty="0" smtClean="0">
                <a:solidFill>
                  <a:srgbClr val="FF0000"/>
                </a:solidFill>
                <a:latin typeface="Times New Roman" pitchFamily="18" charset="0"/>
                <a:cs typeface="Times New Roman" pitchFamily="18" charset="0"/>
              </a:rPr>
              <a:t>: </a:t>
            </a:r>
            <a:endParaRPr lang="vi-VN" sz="3200" b="1" u="sng" dirty="0">
              <a:solidFill>
                <a:srgbClr val="FF0000"/>
              </a:solidFill>
              <a:latin typeface="Times New Roman" pitchFamily="18" charset="0"/>
              <a:cs typeface="Times New Roman" pitchFamily="18" charset="0"/>
            </a:endParaRPr>
          </a:p>
        </p:txBody>
      </p:sp>
      <p:sp>
        <p:nvSpPr>
          <p:cNvPr id="7" name="TextBox 6"/>
          <p:cNvSpPr txBox="1"/>
          <p:nvPr/>
        </p:nvSpPr>
        <p:spPr>
          <a:xfrm>
            <a:off x="457200" y="3124200"/>
            <a:ext cx="8153400"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Câu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chuyện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ca</a:t>
            </a:r>
            <a:r>
              <a:rPr lang="en-US" sz="3200" dirty="0" smtClean="0">
                <a:solidFill>
                  <a:srgbClr val="0000FF"/>
                </a:solidFill>
                <a:latin typeface="Times New Roman" pitchFamily="18" charset="0"/>
                <a:cs typeface="Times New Roman" pitchFamily="18" charset="0"/>
              </a:rPr>
              <a:t> </a:t>
            </a:r>
            <a:r>
              <a:rPr lang="en-US" sz="3200" err="1" smtClean="0">
                <a:solidFill>
                  <a:srgbClr val="0000FF"/>
                </a:solidFill>
                <a:latin typeface="Times New Roman" pitchFamily="18" charset="0"/>
                <a:cs typeface="Times New Roman" pitchFamily="18" charset="0"/>
              </a:rPr>
              <a:t>ngợi</a:t>
            </a:r>
            <a:r>
              <a:rPr lang="en-US" sz="3200" smtClean="0">
                <a:solidFill>
                  <a:srgbClr val="0000FF"/>
                </a:solidFill>
                <a:latin typeface="Times New Roman" pitchFamily="18" charset="0"/>
                <a:cs typeface="Times New Roman" pitchFamily="18" charset="0"/>
              </a:rPr>
              <a:t> trí </a:t>
            </a:r>
            <a:r>
              <a:rPr lang="en-US" sz="3200" err="1" smtClean="0">
                <a:solidFill>
                  <a:srgbClr val="0000FF"/>
                </a:solidFill>
                <a:latin typeface="Times New Roman" pitchFamily="18" charset="0"/>
                <a:cs typeface="Times New Roman" pitchFamily="18" charset="0"/>
              </a:rPr>
              <a:t>thông</a:t>
            </a:r>
            <a:r>
              <a:rPr lang="en-US" sz="3200" smtClean="0">
                <a:solidFill>
                  <a:srgbClr val="0000FF"/>
                </a:solidFill>
                <a:latin typeface="Times New Roman" pitchFamily="18" charset="0"/>
                <a:cs typeface="Times New Roman" pitchFamily="18" charset="0"/>
              </a:rPr>
              <a:t> minh</a:t>
            </a:r>
            <a:r>
              <a:rPr lang="en-US" sz="3200">
                <a:solidFill>
                  <a:srgbClr val="0000FF"/>
                </a:solidFill>
                <a:latin typeface="Times New Roman" pitchFamily="18" charset="0"/>
                <a:cs typeface="Times New Roman" pitchFamily="18" charset="0"/>
              </a:rPr>
              <a:t> </a:t>
            </a:r>
            <a:r>
              <a:rPr lang="en-US" sz="3200" smtClean="0">
                <a:solidFill>
                  <a:srgbClr val="0000FF"/>
                </a:solidFill>
                <a:latin typeface="Times New Roman" pitchFamily="18" charset="0"/>
                <a:cs typeface="Times New Roman" pitchFamily="18" charset="0"/>
              </a:rPr>
              <a:t>của Khỉ. Phê phán thói giả dối, lợi dụng người khác của Cá Sấu. </a:t>
            </a:r>
          </a:p>
          <a:p>
            <a:r>
              <a:rPr lang="en-US" sz="3200" smtClean="0">
                <a:solidFill>
                  <a:srgbClr val="0000FF"/>
                </a:solidFill>
                <a:latin typeface="Times New Roman" pitchFamily="18" charset="0"/>
                <a:cs typeface="Times New Roman" pitchFamily="18" charset="0"/>
              </a:rPr>
              <a:t> - Đồng </a:t>
            </a:r>
            <a:r>
              <a:rPr lang="en-US" sz="3200" dirty="0" err="1" smtClean="0">
                <a:solidFill>
                  <a:srgbClr val="0000FF"/>
                </a:solidFill>
                <a:latin typeface="Times New Roman" pitchFamily="18" charset="0"/>
                <a:cs typeface="Times New Roman" pitchFamily="18" charset="0"/>
              </a:rPr>
              <a:t>thời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khuyên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chúng</a:t>
            </a:r>
            <a:r>
              <a:rPr lang="en-US" sz="3200" dirty="0" smtClean="0">
                <a:solidFill>
                  <a:srgbClr val="0000FF"/>
                </a:solidFill>
                <a:latin typeface="Times New Roman" pitchFamily="18" charset="0"/>
                <a:cs typeface="Times New Roman" pitchFamily="18" charset="0"/>
              </a:rPr>
              <a:t> ta </a:t>
            </a:r>
            <a:r>
              <a:rPr lang="en-US" sz="3200" err="1" smtClean="0">
                <a:solidFill>
                  <a:srgbClr val="0000FF"/>
                </a:solidFill>
                <a:latin typeface="Times New Roman" pitchFamily="18" charset="0"/>
                <a:cs typeface="Times New Roman" pitchFamily="18" charset="0"/>
              </a:rPr>
              <a:t>phải</a:t>
            </a:r>
            <a:r>
              <a:rPr lang="en-US" sz="3200" smtClean="0">
                <a:solidFill>
                  <a:srgbClr val="0000FF"/>
                </a:solidFill>
                <a:latin typeface="Times New Roman" pitchFamily="18" charset="0"/>
                <a:cs typeface="Times New Roman" pitchFamily="18" charset="0"/>
              </a:rPr>
              <a:t> chân thật với mọi người. Những người  giả dối thì không bao giờ có bạn. </a:t>
            </a:r>
            <a:endParaRPr lang="vi-VN" sz="3200" dirty="0">
              <a:solidFill>
                <a:srgbClr val="0000FF"/>
              </a:solidFill>
              <a:latin typeface="Times New Roman" pitchFamily="18" charset="0"/>
              <a:cs typeface="Times New Roman" pitchFamily="18" charset="0"/>
            </a:endParaRPr>
          </a:p>
        </p:txBody>
      </p:sp>
      <p:sp>
        <p:nvSpPr>
          <p:cNvPr id="8" name="Text Box 6"/>
          <p:cNvSpPr txBox="1">
            <a:spLocks noChangeArrowheads="1"/>
          </p:cNvSpPr>
          <p:nvPr/>
        </p:nvSpPr>
        <p:spPr bwMode="auto">
          <a:xfrm>
            <a:off x="1828800" y="76200"/>
            <a:ext cx="6096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b="1" dirty="0" err="1" smtClean="0">
                <a:solidFill>
                  <a:srgbClr val="000000"/>
                </a:solidFill>
                <a:latin typeface="Times New Roman" pitchFamily="18" charset="0"/>
              </a:rPr>
              <a:t>Thứ</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hai</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ngày</a:t>
            </a:r>
            <a:r>
              <a:rPr lang="en-US" sz="2800" b="1" dirty="0" smtClean="0">
                <a:solidFill>
                  <a:srgbClr val="000000"/>
                </a:solidFill>
                <a:latin typeface="Times New Roman" pitchFamily="18" charset="0"/>
              </a:rPr>
              <a:t> </a:t>
            </a:r>
            <a:r>
              <a:rPr lang="en-US" sz="2800" b="1" dirty="0">
                <a:solidFill>
                  <a:srgbClr val="000000"/>
                </a:solidFill>
                <a:latin typeface="Times New Roman" pitchFamily="18" charset="0"/>
              </a:rPr>
              <a:t>1</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tháng</a:t>
            </a:r>
            <a:r>
              <a:rPr lang="en-US" sz="2800" b="1" dirty="0" smtClean="0">
                <a:solidFill>
                  <a:srgbClr val="000000"/>
                </a:solidFill>
                <a:latin typeface="Times New Roman" pitchFamily="18" charset="0"/>
              </a:rPr>
              <a:t> 03 </a:t>
            </a:r>
            <a:r>
              <a:rPr lang="en-US" sz="2800" b="1" dirty="0" err="1" smtClean="0">
                <a:solidFill>
                  <a:srgbClr val="000000"/>
                </a:solidFill>
                <a:latin typeface="Times New Roman" pitchFamily="18" charset="0"/>
              </a:rPr>
              <a:t>năm</a:t>
            </a:r>
            <a:r>
              <a:rPr lang="en-US" sz="2800" b="1" dirty="0" smtClean="0">
                <a:solidFill>
                  <a:srgbClr val="000000"/>
                </a:solidFill>
                <a:latin typeface="Times New Roman" pitchFamily="18" charset="0"/>
              </a:rPr>
              <a:t> 2021</a:t>
            </a:r>
          </a:p>
        </p:txBody>
      </p:sp>
    </p:spTree>
    <p:custDataLst>
      <p:tags r:id="rId1"/>
    </p:custDataLst>
    <p:extLst>
      <p:ext uri="{BB962C8B-B14F-4D97-AF65-F5344CB8AC3E}">
        <p14:creationId xmlns="" xmlns:p14="http://schemas.microsoft.com/office/powerpoint/2010/main" val="1444470154"/>
      </p:ext>
    </p:extLst>
  </p:cSld>
  <p:clrMapOvr>
    <a:masterClrMapping/>
  </p:clrMapOvr>
  <mc:AlternateContent xmlns:mc="http://schemas.openxmlformats.org/markup-compatibility/2006">
    <mc:Choice xmlns="" xmlns:p14="http://schemas.microsoft.com/office/powerpoint/2010/main" Requires="p14">
      <p:transition spd="slow" p14:dur="2000" advTm="63044"/>
    </mc:Choice>
    <mc:Fallback>
      <p:transition spd="slow" advTm="63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oasu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175"/>
            <a:ext cx="9144000" cy="6851650"/>
          </a:xfrm>
          <a:prstGeom prst="rect">
            <a:avLst/>
          </a:prstGeom>
          <a:noFill/>
          <a:extLst>
            <a:ext uri="{909E8E84-426E-40DD-AFC4-6F175D3DCCD1}">
              <a14:hiddenFill xmlns="" xmlns:a14="http://schemas.microsoft.com/office/drawing/2010/main">
                <a:solidFill>
                  <a:srgbClr val="FFFFFF"/>
                </a:solidFill>
              </a14:hiddenFill>
            </a:ext>
          </a:extLst>
        </p:spPr>
      </p:pic>
      <p:pic>
        <p:nvPicPr>
          <p:cNvPr id="38917" name="Picture 5" descr="1036-0~1"/>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171450" y="3105150"/>
            <a:ext cx="2495550" cy="352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9" name="Picture 7" descr="Bellcoll"/>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5335588" y="0"/>
            <a:ext cx="3808412" cy="1676400"/>
          </a:xfrm>
          <a:prstGeom prst="rect">
            <a:avLst/>
          </a:prstGeom>
          <a:noFill/>
          <a:extLst>
            <a:ext uri="{909E8E84-426E-40DD-AFC4-6F175D3DCCD1}">
              <a14:hiddenFill xmlns="" xmlns:a14="http://schemas.microsoft.com/office/drawing/2010/main">
                <a:solidFill>
                  <a:srgbClr val="FFFFFF"/>
                </a:solidFill>
              </a14:hiddenFill>
            </a:ext>
          </a:extLst>
        </p:spPr>
      </p:pic>
      <p:sp>
        <p:nvSpPr>
          <p:cNvPr id="38921" name="WordArt 9"/>
          <p:cNvSpPr>
            <a:spLocks noChangeArrowheads="1" noChangeShapeType="1" noTextEdit="1"/>
          </p:cNvSpPr>
          <p:nvPr/>
        </p:nvSpPr>
        <p:spPr bwMode="auto">
          <a:xfrm rot="-1075174">
            <a:off x="266362" y="475236"/>
            <a:ext cx="3846513" cy="1216025"/>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kern="10" dirty="0" err="1">
                <a:ln w="9525">
                  <a:round/>
                  <a:headEnd/>
                  <a:tailEnd/>
                </a:ln>
                <a:gradFill rotWithShape="0">
                  <a:gsLst>
                    <a:gs pos="0">
                      <a:srgbClr val="707070"/>
                    </a:gs>
                    <a:gs pos="50000">
                      <a:srgbClr val="FFFFFF"/>
                    </a:gs>
                    <a:gs pos="100000">
                      <a:srgbClr val="707070"/>
                    </a:gs>
                  </a:gsLst>
                  <a:lin ang="3775174" scaled="1"/>
                </a:gradFill>
                <a:latin typeface=".VnTime"/>
              </a:rPr>
              <a:t>Trß</a:t>
            </a:r>
            <a:r>
              <a:rPr lang="en-US" sz="3600" kern="10" dirty="0">
                <a:ln w="9525">
                  <a:round/>
                  <a:headEnd/>
                  <a:tailEnd/>
                </a:ln>
                <a:gradFill rotWithShape="0">
                  <a:gsLst>
                    <a:gs pos="0">
                      <a:srgbClr val="707070"/>
                    </a:gs>
                    <a:gs pos="50000">
                      <a:srgbClr val="FFFFFF"/>
                    </a:gs>
                    <a:gs pos="100000">
                      <a:srgbClr val="707070"/>
                    </a:gs>
                  </a:gsLst>
                  <a:lin ang="3775174" scaled="1"/>
                </a:gradFill>
                <a:latin typeface=".VnTime"/>
              </a:rPr>
              <a:t> </a:t>
            </a:r>
            <a:r>
              <a:rPr lang="en-US" sz="3600" kern="10" dirty="0" err="1">
                <a:ln w="9525">
                  <a:round/>
                  <a:headEnd/>
                  <a:tailEnd/>
                </a:ln>
                <a:gradFill rotWithShape="0">
                  <a:gsLst>
                    <a:gs pos="0">
                      <a:srgbClr val="707070"/>
                    </a:gs>
                    <a:gs pos="50000">
                      <a:srgbClr val="FFFFFF"/>
                    </a:gs>
                    <a:gs pos="100000">
                      <a:srgbClr val="707070"/>
                    </a:gs>
                  </a:gsLst>
                  <a:lin ang="3775174" scaled="1"/>
                </a:gradFill>
                <a:latin typeface=".VnTime"/>
              </a:rPr>
              <a:t>ch¬i</a:t>
            </a:r>
            <a:endParaRPr lang="en-US" sz="3600" kern="10" dirty="0">
              <a:ln w="9525">
                <a:round/>
                <a:headEnd/>
                <a:tailEnd/>
              </a:ln>
              <a:gradFill rotWithShape="0">
                <a:gsLst>
                  <a:gs pos="0">
                    <a:srgbClr val="707070"/>
                  </a:gs>
                  <a:gs pos="50000">
                    <a:srgbClr val="FFFFFF"/>
                  </a:gs>
                  <a:gs pos="100000">
                    <a:srgbClr val="707070"/>
                  </a:gs>
                </a:gsLst>
                <a:lin ang="3775174" scaled="1"/>
              </a:gradFill>
              <a:latin typeface=".VnTime"/>
            </a:endParaRPr>
          </a:p>
        </p:txBody>
      </p:sp>
      <p:pic>
        <p:nvPicPr>
          <p:cNvPr id="38926" name="Picture 14" descr="5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114800" y="304800"/>
            <a:ext cx="952500" cy="990600"/>
          </a:xfrm>
          <a:prstGeom prst="rect">
            <a:avLst/>
          </a:prstGeom>
          <a:noFill/>
          <a:extLst>
            <a:ext uri="{909E8E84-426E-40DD-AFC4-6F175D3DCCD1}">
              <a14:hiddenFill xmlns="" xmlns:a14="http://schemas.microsoft.com/office/drawing/2010/main">
                <a:solidFill>
                  <a:srgbClr val="FFFFFF"/>
                </a:solidFill>
              </a14:hiddenFill>
            </a:ext>
          </a:extLst>
        </p:spPr>
      </p:pic>
      <p:pic>
        <p:nvPicPr>
          <p:cNvPr id="38928" name="Picture 16" descr="51"/>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391400" y="2971800"/>
            <a:ext cx="1589088" cy="1295400"/>
          </a:xfrm>
          <a:prstGeom prst="rect">
            <a:avLst/>
          </a:prstGeom>
          <a:noFill/>
          <a:extLst>
            <a:ext uri="{909E8E84-426E-40DD-AFC4-6F175D3DCCD1}">
              <a14:hiddenFill xmlns="" xmlns:a14="http://schemas.microsoft.com/office/drawing/2010/main">
                <a:solidFill>
                  <a:srgbClr val="FFFFFF"/>
                </a:solidFill>
              </a14:hiddenFill>
            </a:ext>
          </a:extLst>
        </p:spPr>
      </p:pic>
      <p:sp>
        <p:nvSpPr>
          <p:cNvPr id="38929" name="Text Box 17"/>
          <p:cNvSpPr txBox="1">
            <a:spLocks noChangeArrowheads="1"/>
          </p:cNvSpPr>
          <p:nvPr/>
        </p:nvSpPr>
        <p:spPr bwMode="auto">
          <a:xfrm>
            <a:off x="2057400" y="1828800"/>
            <a:ext cx="4953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8932" name="WordArt 20"/>
          <p:cNvSpPr>
            <a:spLocks noChangeArrowheads="1" noChangeShapeType="1" noTextEdit="1"/>
          </p:cNvSpPr>
          <p:nvPr/>
        </p:nvSpPr>
        <p:spPr bwMode="auto">
          <a:xfrm>
            <a:off x="2057400" y="1676400"/>
            <a:ext cx="6019800" cy="879475"/>
          </a:xfrm>
          <a:prstGeom prst="rect">
            <a:avLst/>
          </a:prstGeom>
        </p:spPr>
        <p:txBody>
          <a:bodyPr wrap="none" fromWordArt="1">
            <a:prstTxWarp prst="textSlantUp">
              <a:avLst>
                <a:gd name="adj" fmla="val 32056"/>
              </a:avLst>
            </a:prstTxWarp>
          </a:bodyPr>
          <a:lstStyle/>
          <a:p>
            <a:pPr algn="ctr"/>
            <a:r>
              <a:rPr lang="en-US" sz="2400"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Arial" pitchFamily="34" charset="0"/>
                <a:cs typeface="Times New Roman" pitchFamily="18" charset="0"/>
              </a:rPr>
              <a:t>Kh¸m</a:t>
            </a:r>
            <a:r>
              <a:rPr lang="en-US" sz="24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Arial" pitchFamily="34" charset="0"/>
                <a:cs typeface="Times New Roman" pitchFamily="18" charset="0"/>
              </a:rPr>
              <a:t> ph¸ </a:t>
            </a:r>
            <a:r>
              <a:rPr lang="en-US" sz="2400"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Arial" pitchFamily="34" charset="0"/>
                <a:cs typeface="Times New Roman" pitchFamily="18" charset="0"/>
              </a:rPr>
              <a:t>loµi</a:t>
            </a:r>
            <a:r>
              <a:rPr lang="en-US" sz="24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Arial" pitchFamily="34" charset="0"/>
                <a:cs typeface="Times New Roman" pitchFamily="18" charset="0"/>
              </a:rPr>
              <a:t> </a:t>
            </a:r>
            <a:r>
              <a:rPr lang="en-US" sz="2400"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Arial" pitchFamily="34" charset="0"/>
                <a:cs typeface="Times New Roman" pitchFamily="18" charset="0"/>
              </a:rPr>
              <a:t>vËt</a:t>
            </a:r>
            <a:endParaRPr lang="en-US" sz="24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Arial" pitchFamily="34" charset="0"/>
              <a:cs typeface="Times New Roman" pitchFamily="18" charset="0"/>
            </a:endParaRPr>
          </a:p>
        </p:txBody>
      </p:sp>
      <p:sp>
        <p:nvSpPr>
          <p:cNvPr id="2" name="Rectangle 1"/>
          <p:cNvSpPr/>
          <p:nvPr/>
        </p:nvSpPr>
        <p:spPr>
          <a:xfrm>
            <a:off x="2114550" y="3019425"/>
            <a:ext cx="4953000" cy="120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Time news roman"/>
              </a:rPr>
              <a:t>CỦNG CỐ</a:t>
            </a:r>
            <a:endParaRPr lang="en-US" sz="4400" b="1" dirty="0">
              <a:solidFill>
                <a:srgbClr val="FF0000"/>
              </a:solidFill>
              <a:latin typeface="Time news roman"/>
            </a:endParaRPr>
          </a:p>
        </p:txBody>
      </p:sp>
    </p:spTree>
    <p:extLst>
      <p:ext uri="{BB962C8B-B14F-4D97-AF65-F5344CB8AC3E}">
        <p14:creationId xmlns="" xmlns:p14="http://schemas.microsoft.com/office/powerpoint/2010/main" val="197712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 fill="hold"/>
                                        <p:tgtEl>
                                          <p:spTgt spid="38919"/>
                                        </p:tgtEl>
                                        <p:attrNameLst>
                                          <p:attrName>ppt_x</p:attrName>
                                        </p:attrNameLst>
                                      </p:cBhvr>
                                      <p:tavLst>
                                        <p:tav tm="0">
                                          <p:val>
                                            <p:strVal val="#ppt_x"/>
                                          </p:val>
                                        </p:tav>
                                        <p:tav tm="100000">
                                          <p:val>
                                            <p:strVal val="#ppt_x"/>
                                          </p:val>
                                        </p:tav>
                                      </p:tavLst>
                                    </p:anim>
                                    <p:anim calcmode="lin" valueType="num">
                                      <p:cBhvr additive="base">
                                        <p:cTn id="8" dur="500" fill="hold"/>
                                        <p:tgtEl>
                                          <p:spTgt spid="38919"/>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8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080125014135366"/>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3251" name="AutoShape 3"/>
          <p:cNvSpPr>
            <a:spLocks noChangeArrowheads="1"/>
          </p:cNvSpPr>
          <p:nvPr/>
        </p:nvSpPr>
        <p:spPr bwMode="auto">
          <a:xfrm>
            <a:off x="1295400" y="0"/>
            <a:ext cx="5943600" cy="2667000"/>
          </a:xfrm>
          <a:prstGeom prst="cloudCallout">
            <a:avLst>
              <a:gd name="adj1" fmla="val 62421"/>
              <a:gd name="adj2" fmla="val 82380"/>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en-US" sz="2800" dirty="0">
              <a:latin typeface=".VnArial" pitchFamily="34" charset="0"/>
            </a:endParaRPr>
          </a:p>
          <a:p>
            <a:pPr algn="ctr"/>
            <a:r>
              <a:rPr lang="en-US" sz="2800" dirty="0" err="1">
                <a:latin typeface=".VnArial" pitchFamily="34" charset="0"/>
              </a:rPr>
              <a:t>C©u</a:t>
            </a:r>
            <a:r>
              <a:rPr lang="en-US" sz="2800" dirty="0">
                <a:latin typeface=".VnArial" pitchFamily="34" charset="0"/>
              </a:rPr>
              <a:t> </a:t>
            </a:r>
            <a:r>
              <a:rPr lang="en-US" sz="2800" dirty="0" err="1">
                <a:latin typeface=".VnArial" pitchFamily="34" charset="0"/>
              </a:rPr>
              <a:t>chuyÖn</a:t>
            </a:r>
            <a:r>
              <a:rPr lang="en-US" sz="2800" dirty="0">
                <a:latin typeface=".VnArial" pitchFamily="34" charset="0"/>
              </a:rPr>
              <a:t> ca </a:t>
            </a:r>
            <a:r>
              <a:rPr lang="en-US" sz="2800" dirty="0" err="1">
                <a:latin typeface=".VnArial" pitchFamily="34" charset="0"/>
              </a:rPr>
              <a:t>ngîi</a:t>
            </a:r>
            <a:r>
              <a:rPr lang="en-US" sz="2800" dirty="0">
                <a:latin typeface=".VnArial" pitchFamily="34" charset="0"/>
              </a:rPr>
              <a:t> </a:t>
            </a:r>
            <a:r>
              <a:rPr lang="en-US" sz="2800" dirty="0" err="1">
                <a:latin typeface=".VnArial" pitchFamily="34" charset="0"/>
              </a:rPr>
              <a:t>chó</a:t>
            </a:r>
            <a:r>
              <a:rPr lang="en-US" sz="2800" dirty="0">
                <a:latin typeface=".VnArial" pitchFamily="34" charset="0"/>
              </a:rPr>
              <a:t> </a:t>
            </a:r>
            <a:r>
              <a:rPr lang="en-US" sz="2800" dirty="0" err="1">
                <a:latin typeface=".VnArial" pitchFamily="34" charset="0"/>
              </a:rPr>
              <a:t>KhØ</a:t>
            </a:r>
            <a:r>
              <a:rPr lang="en-US" sz="2800" dirty="0">
                <a:latin typeface=".VnArial" pitchFamily="34" charset="0"/>
              </a:rPr>
              <a:t> </a:t>
            </a:r>
            <a:r>
              <a:rPr lang="en-US" sz="2800" dirty="0" err="1">
                <a:latin typeface=".VnArial" pitchFamily="34" charset="0"/>
              </a:rPr>
              <a:t>nh</a:t>
            </a:r>
            <a:r>
              <a:rPr lang="en-US" sz="2800" dirty="0">
                <a:latin typeface=".VnArial" pitchFamily="34" charset="0"/>
              </a:rPr>
              <a:t>­ </a:t>
            </a:r>
            <a:r>
              <a:rPr lang="en-US" sz="2800" dirty="0" err="1">
                <a:latin typeface=".VnArial" pitchFamily="34" charset="0"/>
              </a:rPr>
              <a:t>thÕ</a:t>
            </a:r>
            <a:r>
              <a:rPr lang="en-US" sz="2800" dirty="0">
                <a:latin typeface=".VnArial" pitchFamily="34" charset="0"/>
              </a:rPr>
              <a:t> </a:t>
            </a:r>
            <a:r>
              <a:rPr lang="en-US" sz="2800" dirty="0" err="1">
                <a:latin typeface=".VnArial" pitchFamily="34" charset="0"/>
              </a:rPr>
              <a:t>nµo</a:t>
            </a:r>
            <a:r>
              <a:rPr lang="en-US" sz="2800" dirty="0">
                <a:latin typeface=".VnArial" pitchFamily="34" charset="0"/>
              </a:rPr>
              <a:t>?</a:t>
            </a:r>
          </a:p>
        </p:txBody>
      </p:sp>
      <p:sp>
        <p:nvSpPr>
          <p:cNvPr id="53253" name="Text Box 5"/>
          <p:cNvSpPr txBox="1">
            <a:spLocks noChangeArrowheads="1"/>
          </p:cNvSpPr>
          <p:nvPr/>
        </p:nvSpPr>
        <p:spPr bwMode="auto">
          <a:xfrm>
            <a:off x="1066800" y="3581400"/>
            <a:ext cx="4495800" cy="579438"/>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latin typeface=".VnArial" pitchFamily="34" charset="0"/>
              </a:rPr>
              <a:t>A. </a:t>
            </a:r>
            <a:r>
              <a:rPr lang="en-US" sz="3200" dirty="0" err="1">
                <a:latin typeface=".VnArial" pitchFamily="34" charset="0"/>
              </a:rPr>
              <a:t>Gi</a:t>
            </a:r>
            <a:r>
              <a:rPr lang="en-US" sz="3200" dirty="0">
                <a:latin typeface=".VnArial" pitchFamily="34" charset="0"/>
              </a:rPr>
              <a:t>¶ </a:t>
            </a:r>
            <a:r>
              <a:rPr lang="en-US" sz="3200" dirty="0" err="1">
                <a:latin typeface=".VnArial" pitchFamily="34" charset="0"/>
              </a:rPr>
              <a:t>dèi</a:t>
            </a:r>
            <a:endParaRPr lang="en-US" sz="3200" dirty="0">
              <a:latin typeface=".VnArial" pitchFamily="34" charset="0"/>
            </a:endParaRPr>
          </a:p>
        </p:txBody>
      </p:sp>
      <p:sp>
        <p:nvSpPr>
          <p:cNvPr id="53254" name="Text Box 6"/>
          <p:cNvSpPr txBox="1">
            <a:spLocks noChangeArrowheads="1"/>
          </p:cNvSpPr>
          <p:nvPr/>
        </p:nvSpPr>
        <p:spPr bwMode="auto">
          <a:xfrm>
            <a:off x="1143000" y="4495800"/>
            <a:ext cx="4419600" cy="579438"/>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VnArial" pitchFamily="34" charset="0"/>
              </a:rPr>
              <a:t>B. Béi b¹c</a:t>
            </a:r>
          </a:p>
        </p:txBody>
      </p:sp>
      <p:sp>
        <p:nvSpPr>
          <p:cNvPr id="53255" name="Text Box 7"/>
          <p:cNvSpPr txBox="1">
            <a:spLocks noChangeArrowheads="1"/>
          </p:cNvSpPr>
          <p:nvPr/>
        </p:nvSpPr>
        <p:spPr bwMode="auto">
          <a:xfrm>
            <a:off x="1066800" y="5410200"/>
            <a:ext cx="4572000" cy="1077218"/>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VnArial" pitchFamily="34" charset="0"/>
              </a:rPr>
              <a:t>C. Kh«n khÐo, th«ng minh</a:t>
            </a:r>
          </a:p>
        </p:txBody>
      </p:sp>
      <p:sp>
        <p:nvSpPr>
          <p:cNvPr id="53256" name="Rectangle 8"/>
          <p:cNvSpPr>
            <a:spLocks noChangeArrowheads="1"/>
          </p:cNvSpPr>
          <p:nvPr/>
        </p:nvSpPr>
        <p:spPr bwMode="auto">
          <a:xfrm>
            <a:off x="152400" y="3657600"/>
            <a:ext cx="685800" cy="533400"/>
          </a:xfrm>
          <a:prstGeom prst="rect">
            <a:avLst/>
          </a:prstGeom>
          <a:solidFill>
            <a:schemeClr val="tx1"/>
          </a:solidFill>
          <a:ln w="9525">
            <a:solidFill>
              <a:srgbClr val="00336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charset="0"/>
            </a:endParaRPr>
          </a:p>
        </p:txBody>
      </p:sp>
      <p:sp>
        <p:nvSpPr>
          <p:cNvPr id="53257" name="Rectangle 9"/>
          <p:cNvSpPr>
            <a:spLocks noChangeArrowheads="1"/>
          </p:cNvSpPr>
          <p:nvPr/>
        </p:nvSpPr>
        <p:spPr bwMode="auto">
          <a:xfrm>
            <a:off x="152400" y="4495800"/>
            <a:ext cx="685800" cy="533400"/>
          </a:xfrm>
          <a:prstGeom prst="rect">
            <a:avLst/>
          </a:prstGeom>
          <a:solidFill>
            <a:schemeClr val="tx1"/>
          </a:solidFill>
          <a:ln w="9525">
            <a:solidFill>
              <a:srgbClr val="00336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Rectangle 10"/>
          <p:cNvSpPr>
            <a:spLocks noChangeArrowheads="1"/>
          </p:cNvSpPr>
          <p:nvPr/>
        </p:nvSpPr>
        <p:spPr bwMode="auto">
          <a:xfrm>
            <a:off x="152400" y="5410200"/>
            <a:ext cx="685800" cy="609600"/>
          </a:xfrm>
          <a:prstGeom prst="rect">
            <a:avLst/>
          </a:prstGeom>
          <a:solidFill>
            <a:schemeClr val="tx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3259" name="Picture 11" descr="delet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1000" y="5562600"/>
            <a:ext cx="247650"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53260" name="Picture 12" descr="5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638800" y="3810000"/>
            <a:ext cx="3505200" cy="304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887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ppt_x</p:attrName>
                                        </p:attrNameLst>
                                      </p:cBhvr>
                                      <p:tavLst>
                                        <p:tav tm="0">
                                          <p:val>
                                            <p:strVal val="#ppt_x-.2"/>
                                          </p:val>
                                        </p:tav>
                                        <p:tav tm="100000">
                                          <p:val>
                                            <p:strVal val="#ppt_x"/>
                                          </p:val>
                                        </p:tav>
                                      </p:tavLst>
                                    </p:anim>
                                    <p:anim calcmode="lin" valueType="num">
                                      <p:cBhvr>
                                        <p:cTn id="8" dur="1000" fill="hold"/>
                                        <p:tgtEl>
                                          <p:spTgt spid="532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1"/>
                                        </p:tgtEl>
                                      </p:cBhvr>
                                    </p:animEffect>
                                  </p:childTnLst>
                                </p:cTn>
                              </p:par>
                              <p:par>
                                <p:cTn id="10" presetID="29" presetClass="entr" presetSubtype="0" fill="hold" nodeType="withEffect">
                                  <p:stCondLst>
                                    <p:cond delay="0"/>
                                  </p:stCondLst>
                                  <p:childTnLst>
                                    <p:set>
                                      <p:cBhvr>
                                        <p:cTn id="11" dur="1" fill="hold">
                                          <p:stCondLst>
                                            <p:cond delay="0"/>
                                          </p:stCondLst>
                                        </p:cTn>
                                        <p:tgtEl>
                                          <p:spTgt spid="53260"/>
                                        </p:tgtEl>
                                        <p:attrNameLst>
                                          <p:attrName>style.visibility</p:attrName>
                                        </p:attrNameLst>
                                      </p:cBhvr>
                                      <p:to>
                                        <p:strVal val="visible"/>
                                      </p:to>
                                    </p:set>
                                    <p:anim calcmode="lin" valueType="num">
                                      <p:cBhvr>
                                        <p:cTn id="12" dur="1000" fill="hold"/>
                                        <p:tgtEl>
                                          <p:spTgt spid="53260"/>
                                        </p:tgtEl>
                                        <p:attrNameLst>
                                          <p:attrName>ppt_x</p:attrName>
                                        </p:attrNameLst>
                                      </p:cBhvr>
                                      <p:tavLst>
                                        <p:tav tm="0">
                                          <p:val>
                                            <p:strVal val="#ppt_x-.2"/>
                                          </p:val>
                                        </p:tav>
                                        <p:tav tm="100000">
                                          <p:val>
                                            <p:strVal val="#ppt_x"/>
                                          </p:val>
                                        </p:tav>
                                      </p:tavLst>
                                    </p:anim>
                                    <p:anim calcmode="lin" valueType="num">
                                      <p:cBhvr>
                                        <p:cTn id="13" dur="1000" fill="hold"/>
                                        <p:tgtEl>
                                          <p:spTgt spid="5326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326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3253"/>
                                        </p:tgtEl>
                                        <p:attrNameLst>
                                          <p:attrName>style.visibility</p:attrName>
                                        </p:attrNameLst>
                                      </p:cBhvr>
                                      <p:to>
                                        <p:strVal val="visible"/>
                                      </p:to>
                                    </p:set>
                                    <p:animEffect transition="in" filter="checkerboard(across)">
                                      <p:cBhvr>
                                        <p:cTn id="19" dur="500"/>
                                        <p:tgtEl>
                                          <p:spTgt spid="532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3254"/>
                                        </p:tgtEl>
                                        <p:attrNameLst>
                                          <p:attrName>style.visibility</p:attrName>
                                        </p:attrNameLst>
                                      </p:cBhvr>
                                      <p:to>
                                        <p:strVal val="visible"/>
                                      </p:to>
                                    </p:set>
                                    <p:animEffect transition="in" filter="checkerboard(across)">
                                      <p:cBhvr>
                                        <p:cTn id="24" dur="500"/>
                                        <p:tgtEl>
                                          <p:spTgt spid="5325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53255"/>
                                        </p:tgtEl>
                                        <p:attrNameLst>
                                          <p:attrName>style.visibility</p:attrName>
                                        </p:attrNameLst>
                                      </p:cBhvr>
                                      <p:to>
                                        <p:strVal val="visible"/>
                                      </p:to>
                                    </p:set>
                                    <p:animEffect transition="in" filter="diamond(in)">
                                      <p:cBhvr>
                                        <p:cTn id="29" dur="2000"/>
                                        <p:tgtEl>
                                          <p:spTgt spid="5325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3258"/>
                                        </p:tgtEl>
                                        <p:attrNameLst>
                                          <p:attrName>style.visibility</p:attrName>
                                        </p:attrNameLst>
                                      </p:cBhvr>
                                      <p:to>
                                        <p:strVal val="visible"/>
                                      </p:to>
                                    </p:set>
                                    <p:animEffect transition="in" filter="circle(in)">
                                      <p:cBhvr>
                                        <p:cTn id="34" dur="2000"/>
                                        <p:tgtEl>
                                          <p:spTgt spid="5325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53257"/>
                                        </p:tgtEl>
                                        <p:attrNameLst>
                                          <p:attrName>style.visibility</p:attrName>
                                        </p:attrNameLst>
                                      </p:cBhvr>
                                      <p:to>
                                        <p:strVal val="visible"/>
                                      </p:to>
                                    </p:set>
                                    <p:animEffect transition="in" filter="circle(in)">
                                      <p:cBhvr>
                                        <p:cTn id="37" dur="2000"/>
                                        <p:tgtEl>
                                          <p:spTgt spid="5325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3256"/>
                                        </p:tgtEl>
                                        <p:attrNameLst>
                                          <p:attrName>style.visibility</p:attrName>
                                        </p:attrNameLst>
                                      </p:cBhvr>
                                      <p:to>
                                        <p:strVal val="visible"/>
                                      </p:to>
                                    </p:set>
                                    <p:animEffect transition="in" filter="circle(in)">
                                      <p:cBhvr>
                                        <p:cTn id="40" dur="2000"/>
                                        <p:tgtEl>
                                          <p:spTgt spid="5325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nodeType="clickEffect">
                                  <p:stCondLst>
                                    <p:cond delay="0"/>
                                  </p:stCondLst>
                                  <p:childTnLst>
                                    <p:set>
                                      <p:cBhvr>
                                        <p:cTn id="44" dur="1" fill="hold">
                                          <p:stCondLst>
                                            <p:cond delay="0"/>
                                          </p:stCondLst>
                                        </p:cTn>
                                        <p:tgtEl>
                                          <p:spTgt spid="53259"/>
                                        </p:tgtEl>
                                        <p:attrNameLst>
                                          <p:attrName>style.visibility</p:attrName>
                                        </p:attrNameLst>
                                      </p:cBhvr>
                                      <p:to>
                                        <p:strVal val="visible"/>
                                      </p:to>
                                    </p:set>
                                    <p:animEffect transition="in" filter="circle(in)">
                                      <p:cBhvr>
                                        <p:cTn id="45" dur="500"/>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3" grpId="0" animBg="1"/>
      <p:bldP spid="53254" grpId="0" animBg="1"/>
      <p:bldP spid="53255" grpId="0" animBg="1"/>
      <p:bldP spid="53256" grpId="0" animBg="1"/>
      <p:bldP spid="53257" grpId="0" animBg="1"/>
      <p:bldP spid="532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080125014135366"/>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1206" name="AutoShape 6"/>
          <p:cNvSpPr>
            <a:spLocks noChangeArrowheads="1"/>
          </p:cNvSpPr>
          <p:nvPr/>
        </p:nvSpPr>
        <p:spPr bwMode="auto">
          <a:xfrm>
            <a:off x="1828800" y="152400"/>
            <a:ext cx="4648200" cy="2438400"/>
          </a:xfrm>
          <a:prstGeom prst="cloudCallout">
            <a:avLst>
              <a:gd name="adj1" fmla="val -49181"/>
              <a:gd name="adj2" fmla="val 78125"/>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2400" dirty="0" err="1">
                <a:latin typeface=".VnArial" pitchFamily="34" charset="0"/>
              </a:rPr>
              <a:t>C©u</a:t>
            </a:r>
            <a:r>
              <a:rPr lang="en-US" sz="2400" dirty="0">
                <a:latin typeface=".VnArial" pitchFamily="34" charset="0"/>
              </a:rPr>
              <a:t> </a:t>
            </a:r>
            <a:r>
              <a:rPr lang="en-US" sz="2400" dirty="0" err="1">
                <a:latin typeface=".VnArial" pitchFamily="34" charset="0"/>
              </a:rPr>
              <a:t>chuyÖn</a:t>
            </a:r>
            <a:r>
              <a:rPr lang="en-US" sz="2400" dirty="0">
                <a:latin typeface=".VnArial" pitchFamily="34" charset="0"/>
              </a:rPr>
              <a:t> </a:t>
            </a:r>
            <a:r>
              <a:rPr lang="en-US" sz="2400" dirty="0" err="1">
                <a:latin typeface=".VnArial" pitchFamily="34" charset="0"/>
              </a:rPr>
              <a:t>trªn</a:t>
            </a:r>
            <a:r>
              <a:rPr lang="en-US" sz="2400" dirty="0">
                <a:latin typeface=".VnArial" pitchFamily="34" charset="0"/>
              </a:rPr>
              <a:t> </a:t>
            </a:r>
            <a:r>
              <a:rPr lang="en-US" sz="2400" dirty="0" err="1">
                <a:latin typeface=".VnArial" pitchFamily="34" charset="0"/>
              </a:rPr>
              <a:t>cho</a:t>
            </a:r>
            <a:r>
              <a:rPr lang="en-US" sz="2400" dirty="0">
                <a:latin typeface=".VnArial" pitchFamily="34" charset="0"/>
              </a:rPr>
              <a:t> </a:t>
            </a:r>
            <a:r>
              <a:rPr lang="en-US" sz="2400" dirty="0" err="1">
                <a:latin typeface=".VnArial" pitchFamily="34" charset="0"/>
              </a:rPr>
              <a:t>thÊy</a:t>
            </a:r>
            <a:r>
              <a:rPr lang="en-US" sz="2400" dirty="0">
                <a:latin typeface=".VnArial" pitchFamily="34" charset="0"/>
              </a:rPr>
              <a:t> C¸ </a:t>
            </a:r>
            <a:r>
              <a:rPr lang="en-US" sz="2400" dirty="0" err="1">
                <a:latin typeface=".VnArial" pitchFamily="34" charset="0"/>
              </a:rPr>
              <a:t>SÊu</a:t>
            </a:r>
            <a:r>
              <a:rPr lang="en-US" sz="2400" dirty="0">
                <a:latin typeface=".VnArial" pitchFamily="34" charset="0"/>
              </a:rPr>
              <a:t> lµ con </a:t>
            </a:r>
            <a:r>
              <a:rPr lang="en-US" sz="2400" dirty="0" err="1">
                <a:latin typeface=".VnArial" pitchFamily="34" charset="0"/>
              </a:rPr>
              <a:t>vËt</a:t>
            </a:r>
            <a:r>
              <a:rPr lang="en-US" sz="2400" dirty="0">
                <a:latin typeface=".VnArial" pitchFamily="34" charset="0"/>
              </a:rPr>
              <a:t> </a:t>
            </a:r>
            <a:r>
              <a:rPr lang="en-US" sz="2400" dirty="0" err="1">
                <a:latin typeface=".VnArial" pitchFamily="34" charset="0"/>
              </a:rPr>
              <a:t>nh</a:t>
            </a:r>
            <a:r>
              <a:rPr lang="en-US" sz="2400" dirty="0">
                <a:latin typeface=".VnArial" pitchFamily="34" charset="0"/>
              </a:rPr>
              <a:t>­ </a:t>
            </a:r>
            <a:r>
              <a:rPr lang="en-US" sz="2400" dirty="0" err="1">
                <a:latin typeface=".VnArial" pitchFamily="34" charset="0"/>
              </a:rPr>
              <a:t>thÕ</a:t>
            </a:r>
            <a:r>
              <a:rPr lang="en-US" sz="2400" dirty="0">
                <a:latin typeface=".VnArial" pitchFamily="34" charset="0"/>
              </a:rPr>
              <a:t> </a:t>
            </a:r>
            <a:r>
              <a:rPr lang="en-US" sz="2400" dirty="0" err="1">
                <a:latin typeface=".VnArial" pitchFamily="34" charset="0"/>
              </a:rPr>
              <a:t>nµo</a:t>
            </a:r>
            <a:r>
              <a:rPr lang="en-US" sz="2400" dirty="0">
                <a:latin typeface=".VnArial" pitchFamily="34" charset="0"/>
              </a:rPr>
              <a:t>?</a:t>
            </a:r>
          </a:p>
        </p:txBody>
      </p:sp>
      <p:pic>
        <p:nvPicPr>
          <p:cNvPr id="51207" name="Picture 7" descr="5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429000"/>
            <a:ext cx="3200400" cy="3429000"/>
          </a:xfrm>
          <a:prstGeom prst="rect">
            <a:avLst/>
          </a:prstGeom>
          <a:noFill/>
          <a:extLst>
            <a:ext uri="{909E8E84-426E-40DD-AFC4-6F175D3DCCD1}">
              <a14:hiddenFill xmlns="" xmlns:a14="http://schemas.microsoft.com/office/drawing/2010/main">
                <a:solidFill>
                  <a:srgbClr val="FFFFFF"/>
                </a:solidFill>
              </a14:hiddenFill>
            </a:ext>
          </a:extLst>
        </p:spPr>
      </p:pic>
      <p:sp>
        <p:nvSpPr>
          <p:cNvPr id="51208" name="Text Box 8"/>
          <p:cNvSpPr txBox="1">
            <a:spLocks noChangeArrowheads="1"/>
          </p:cNvSpPr>
          <p:nvPr/>
        </p:nvSpPr>
        <p:spPr bwMode="auto">
          <a:xfrm>
            <a:off x="5257800" y="3352800"/>
            <a:ext cx="3733800" cy="579438"/>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VnArial" pitchFamily="34" charset="0"/>
              </a:rPr>
              <a:t>A. Tèt bông</a:t>
            </a:r>
          </a:p>
        </p:txBody>
      </p:sp>
      <p:sp>
        <p:nvSpPr>
          <p:cNvPr id="51209" name="Text Box 9"/>
          <p:cNvSpPr txBox="1">
            <a:spLocks noChangeArrowheads="1"/>
          </p:cNvSpPr>
          <p:nvPr/>
        </p:nvSpPr>
        <p:spPr bwMode="auto">
          <a:xfrm>
            <a:off x="5334000" y="4267200"/>
            <a:ext cx="3581400" cy="579438"/>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VnArial" pitchFamily="34" charset="0"/>
              </a:rPr>
              <a:t>B. Béi b¹c</a:t>
            </a:r>
          </a:p>
        </p:txBody>
      </p:sp>
      <p:sp>
        <p:nvSpPr>
          <p:cNvPr id="51210" name="Text Box 10"/>
          <p:cNvSpPr txBox="1">
            <a:spLocks noChangeArrowheads="1"/>
          </p:cNvSpPr>
          <p:nvPr/>
        </p:nvSpPr>
        <p:spPr bwMode="auto">
          <a:xfrm>
            <a:off x="5334000" y="5105400"/>
            <a:ext cx="3657600" cy="579438"/>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VnArial" pitchFamily="34" charset="0"/>
              </a:rPr>
              <a:t>C. Ch©n thËt</a:t>
            </a:r>
          </a:p>
        </p:txBody>
      </p:sp>
      <p:sp>
        <p:nvSpPr>
          <p:cNvPr id="51212" name="Rectangle 12"/>
          <p:cNvSpPr>
            <a:spLocks noChangeArrowheads="1"/>
          </p:cNvSpPr>
          <p:nvPr/>
        </p:nvSpPr>
        <p:spPr bwMode="auto">
          <a:xfrm>
            <a:off x="4343400" y="3352800"/>
            <a:ext cx="685800" cy="533400"/>
          </a:xfrm>
          <a:prstGeom prst="rect">
            <a:avLst/>
          </a:prstGeom>
          <a:solidFill>
            <a:schemeClr val="tx1"/>
          </a:solidFill>
          <a:ln w="9525">
            <a:solidFill>
              <a:srgbClr val="00336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charset="0"/>
            </a:endParaRPr>
          </a:p>
        </p:txBody>
      </p:sp>
      <p:sp>
        <p:nvSpPr>
          <p:cNvPr id="51213" name="Rectangle 13"/>
          <p:cNvSpPr>
            <a:spLocks noChangeArrowheads="1"/>
          </p:cNvSpPr>
          <p:nvPr/>
        </p:nvSpPr>
        <p:spPr bwMode="auto">
          <a:xfrm>
            <a:off x="4343400" y="4267200"/>
            <a:ext cx="685800" cy="533400"/>
          </a:xfrm>
          <a:prstGeom prst="rect">
            <a:avLst/>
          </a:prstGeom>
          <a:solidFill>
            <a:schemeClr val="tx1"/>
          </a:solidFill>
          <a:ln w="9525">
            <a:solidFill>
              <a:srgbClr val="00336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4" name="Rectangle 14"/>
          <p:cNvSpPr>
            <a:spLocks noChangeArrowheads="1"/>
          </p:cNvSpPr>
          <p:nvPr/>
        </p:nvSpPr>
        <p:spPr bwMode="auto">
          <a:xfrm>
            <a:off x="4343400" y="5105400"/>
            <a:ext cx="685800" cy="533400"/>
          </a:xfrm>
          <a:prstGeom prst="rect">
            <a:avLst/>
          </a:prstGeom>
          <a:solidFill>
            <a:schemeClr val="tx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18" name="Picture 18" descr="delete"/>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72000" y="4419600"/>
            <a:ext cx="247650" cy="238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60537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p:cTn id="7" dur="1000" fill="hold"/>
                                        <p:tgtEl>
                                          <p:spTgt spid="51207"/>
                                        </p:tgtEl>
                                        <p:attrNameLst>
                                          <p:attrName>ppt_x</p:attrName>
                                        </p:attrNameLst>
                                      </p:cBhvr>
                                      <p:tavLst>
                                        <p:tav tm="0">
                                          <p:val>
                                            <p:strVal val="#ppt_x-.2"/>
                                          </p:val>
                                        </p:tav>
                                        <p:tav tm="100000">
                                          <p:val>
                                            <p:strVal val="#ppt_x"/>
                                          </p:val>
                                        </p:tav>
                                      </p:tavLst>
                                    </p:anim>
                                    <p:anim calcmode="lin" valueType="num">
                                      <p:cBhvr>
                                        <p:cTn id="8" dur="1000" fill="hold"/>
                                        <p:tgtEl>
                                          <p:spTgt spid="512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1206"/>
                                        </p:tgtEl>
                                        <p:attrNameLst>
                                          <p:attrName>style.visibility</p:attrName>
                                        </p:attrNameLst>
                                      </p:cBhvr>
                                      <p:to>
                                        <p:strVal val="visible"/>
                                      </p:to>
                                    </p:set>
                                    <p:anim calcmode="lin" valueType="num">
                                      <p:cBhvr>
                                        <p:cTn id="12" dur="1000" fill="hold"/>
                                        <p:tgtEl>
                                          <p:spTgt spid="51206"/>
                                        </p:tgtEl>
                                        <p:attrNameLst>
                                          <p:attrName>ppt_x</p:attrName>
                                        </p:attrNameLst>
                                      </p:cBhvr>
                                      <p:tavLst>
                                        <p:tav tm="0">
                                          <p:val>
                                            <p:strVal val="#ppt_x-.2"/>
                                          </p:val>
                                        </p:tav>
                                        <p:tav tm="100000">
                                          <p:val>
                                            <p:strVal val="#ppt_x"/>
                                          </p:val>
                                        </p:tav>
                                      </p:tavLst>
                                    </p:anim>
                                    <p:anim calcmode="lin" valueType="num">
                                      <p:cBhvr>
                                        <p:cTn id="13" dur="1000" fill="hold"/>
                                        <p:tgtEl>
                                          <p:spTgt spid="5120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08"/>
                                        </p:tgtEl>
                                        <p:attrNameLst>
                                          <p:attrName>style.visibility</p:attrName>
                                        </p:attrNameLst>
                                      </p:cBhvr>
                                      <p:to>
                                        <p:strVal val="visible"/>
                                      </p:to>
                                    </p:set>
                                    <p:animEffect transition="in" filter="checkerboard(across)">
                                      <p:cBhvr>
                                        <p:cTn id="19" dur="500"/>
                                        <p:tgtEl>
                                          <p:spTgt spid="5120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51209"/>
                                        </p:tgtEl>
                                        <p:attrNameLst>
                                          <p:attrName>style.visibility</p:attrName>
                                        </p:attrNameLst>
                                      </p:cBhvr>
                                      <p:to>
                                        <p:strVal val="visible"/>
                                      </p:to>
                                    </p:set>
                                    <p:animEffect transition="in" filter="diamond(in)">
                                      <p:cBhvr>
                                        <p:cTn id="24" dur="2000"/>
                                        <p:tgtEl>
                                          <p:spTgt spid="512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51210"/>
                                        </p:tgtEl>
                                        <p:attrNameLst>
                                          <p:attrName>style.visibility</p:attrName>
                                        </p:attrNameLst>
                                      </p:cBhvr>
                                      <p:to>
                                        <p:strVal val="visible"/>
                                      </p:to>
                                    </p:set>
                                    <p:anim calcmode="lin" valueType="num">
                                      <p:cBhvr>
                                        <p:cTn id="29" dur="500" fill="hold"/>
                                        <p:tgtEl>
                                          <p:spTgt spid="51210"/>
                                        </p:tgtEl>
                                        <p:attrNameLst>
                                          <p:attrName>ppt_w</p:attrName>
                                        </p:attrNameLst>
                                      </p:cBhvr>
                                      <p:tavLst>
                                        <p:tav tm="0">
                                          <p:val>
                                            <p:fltVal val="0"/>
                                          </p:val>
                                        </p:tav>
                                        <p:tav tm="100000">
                                          <p:val>
                                            <p:strVal val="#ppt_w"/>
                                          </p:val>
                                        </p:tav>
                                      </p:tavLst>
                                    </p:anim>
                                    <p:anim calcmode="lin" valueType="num">
                                      <p:cBhvr>
                                        <p:cTn id="30" dur="500" fill="hold"/>
                                        <p:tgtEl>
                                          <p:spTgt spid="51210"/>
                                        </p:tgtEl>
                                        <p:attrNameLst>
                                          <p:attrName>ppt_h</p:attrName>
                                        </p:attrNameLst>
                                      </p:cBhvr>
                                      <p:tavLst>
                                        <p:tav tm="0">
                                          <p:val>
                                            <p:fltVal val="0"/>
                                          </p:val>
                                        </p:tav>
                                        <p:tav tm="100000">
                                          <p:val>
                                            <p:strVal val="#ppt_h"/>
                                          </p:val>
                                        </p:tav>
                                      </p:tavLst>
                                    </p:anim>
                                    <p:anim calcmode="lin" valueType="num">
                                      <p:cBhvr>
                                        <p:cTn id="31" dur="500" fill="hold"/>
                                        <p:tgtEl>
                                          <p:spTgt spid="51210"/>
                                        </p:tgtEl>
                                        <p:attrNameLst>
                                          <p:attrName>style.rotation</p:attrName>
                                        </p:attrNameLst>
                                      </p:cBhvr>
                                      <p:tavLst>
                                        <p:tav tm="0">
                                          <p:val>
                                            <p:fltVal val="90"/>
                                          </p:val>
                                        </p:tav>
                                        <p:tav tm="100000">
                                          <p:val>
                                            <p:fltVal val="0"/>
                                          </p:val>
                                        </p:tav>
                                      </p:tavLst>
                                    </p:anim>
                                    <p:animEffect transition="in" filter="fade">
                                      <p:cBhvr>
                                        <p:cTn id="32" dur="500"/>
                                        <p:tgtEl>
                                          <p:spTgt spid="512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1212"/>
                                        </p:tgtEl>
                                        <p:attrNameLst>
                                          <p:attrName>style.visibility</p:attrName>
                                        </p:attrNameLst>
                                      </p:cBhvr>
                                      <p:to>
                                        <p:strVal val="visible"/>
                                      </p:to>
                                    </p:set>
                                    <p:animEffect transition="in" filter="circle(in)">
                                      <p:cBhvr>
                                        <p:cTn id="37" dur="1000"/>
                                        <p:tgtEl>
                                          <p:spTgt spid="512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1213"/>
                                        </p:tgtEl>
                                        <p:attrNameLst>
                                          <p:attrName>style.visibility</p:attrName>
                                        </p:attrNameLst>
                                      </p:cBhvr>
                                      <p:to>
                                        <p:strVal val="visible"/>
                                      </p:to>
                                    </p:set>
                                    <p:animEffect transition="in" filter="circle(in)">
                                      <p:cBhvr>
                                        <p:cTn id="40" dur="1000"/>
                                        <p:tgtEl>
                                          <p:spTgt spid="512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51214"/>
                                        </p:tgtEl>
                                        <p:attrNameLst>
                                          <p:attrName>style.visibility</p:attrName>
                                        </p:attrNameLst>
                                      </p:cBhvr>
                                      <p:to>
                                        <p:strVal val="visible"/>
                                      </p:to>
                                    </p:set>
                                    <p:animEffect transition="in" filter="circle(in)">
                                      <p:cBhvr>
                                        <p:cTn id="43" dur="1000"/>
                                        <p:tgtEl>
                                          <p:spTgt spid="512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nodeType="clickEffect">
                                  <p:stCondLst>
                                    <p:cond delay="0"/>
                                  </p:stCondLst>
                                  <p:childTnLst>
                                    <p:set>
                                      <p:cBhvr>
                                        <p:cTn id="47" dur="1" fill="hold">
                                          <p:stCondLst>
                                            <p:cond delay="0"/>
                                          </p:stCondLst>
                                        </p:cTn>
                                        <p:tgtEl>
                                          <p:spTgt spid="51218"/>
                                        </p:tgtEl>
                                        <p:attrNameLst>
                                          <p:attrName>style.visibility</p:attrName>
                                        </p:attrNameLst>
                                      </p:cBhvr>
                                      <p:to>
                                        <p:strVal val="visible"/>
                                      </p:to>
                                    </p:set>
                                    <p:animEffect transition="in" filter="circle(in)">
                                      <p:cBhvr>
                                        <p:cTn id="48" dur="500"/>
                                        <p:tgtEl>
                                          <p:spTgt spid="51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P spid="51209" grpId="0" animBg="1"/>
      <p:bldP spid="51210" grpId="0" animBg="1"/>
      <p:bldP spid="51212" grpId="0" animBg="1"/>
      <p:bldP spid="51213" grpId="0" animBg="1"/>
      <p:bldP spid="512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080125014135366"/>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2227" name="AutoShape 3"/>
          <p:cNvSpPr>
            <a:spLocks noChangeArrowheads="1"/>
          </p:cNvSpPr>
          <p:nvPr/>
        </p:nvSpPr>
        <p:spPr bwMode="auto">
          <a:xfrm>
            <a:off x="1447800" y="0"/>
            <a:ext cx="3810000" cy="2971800"/>
          </a:xfrm>
          <a:prstGeom prst="cloudCallout">
            <a:avLst>
              <a:gd name="adj1" fmla="val -53417"/>
              <a:gd name="adj2" fmla="val 71102"/>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2800">
                <a:latin typeface=".VnArial" pitchFamily="34" charset="0"/>
              </a:rPr>
              <a:t>Qua c©u chuyÖn trªn ta häc tËp ®øc tÝnh cña con vËt nµo.?</a:t>
            </a:r>
          </a:p>
        </p:txBody>
      </p:sp>
      <p:sp>
        <p:nvSpPr>
          <p:cNvPr id="52229" name="Text Box 5"/>
          <p:cNvSpPr txBox="1">
            <a:spLocks noChangeArrowheads="1"/>
          </p:cNvSpPr>
          <p:nvPr/>
        </p:nvSpPr>
        <p:spPr bwMode="auto">
          <a:xfrm>
            <a:off x="5410200" y="3352800"/>
            <a:ext cx="3048000" cy="579438"/>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VnArial" pitchFamily="34" charset="0"/>
              </a:rPr>
              <a:t>A. C¸ SÊu</a:t>
            </a:r>
          </a:p>
        </p:txBody>
      </p:sp>
      <p:sp>
        <p:nvSpPr>
          <p:cNvPr id="52230" name="Text Box 6"/>
          <p:cNvSpPr txBox="1">
            <a:spLocks noChangeArrowheads="1"/>
          </p:cNvSpPr>
          <p:nvPr/>
        </p:nvSpPr>
        <p:spPr bwMode="auto">
          <a:xfrm>
            <a:off x="5410200" y="4267200"/>
            <a:ext cx="3276600" cy="579438"/>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VnArial" pitchFamily="34" charset="0"/>
              </a:rPr>
              <a:t>B.  Chó KhØ</a:t>
            </a:r>
          </a:p>
        </p:txBody>
      </p:sp>
      <p:sp>
        <p:nvSpPr>
          <p:cNvPr id="52231" name="Text Box 7"/>
          <p:cNvSpPr txBox="1">
            <a:spLocks noChangeArrowheads="1"/>
          </p:cNvSpPr>
          <p:nvPr/>
        </p:nvSpPr>
        <p:spPr bwMode="auto">
          <a:xfrm>
            <a:off x="5410200" y="5105400"/>
            <a:ext cx="3505200" cy="1077218"/>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VnArial" pitchFamily="34" charset="0"/>
              </a:rPr>
              <a:t>C. C¶ 2 con vËt trªn</a:t>
            </a:r>
          </a:p>
        </p:txBody>
      </p:sp>
      <p:sp>
        <p:nvSpPr>
          <p:cNvPr id="52232" name="Rectangle 8"/>
          <p:cNvSpPr>
            <a:spLocks noChangeArrowheads="1"/>
          </p:cNvSpPr>
          <p:nvPr/>
        </p:nvSpPr>
        <p:spPr bwMode="auto">
          <a:xfrm>
            <a:off x="4495800" y="3429000"/>
            <a:ext cx="685800" cy="533400"/>
          </a:xfrm>
          <a:prstGeom prst="rect">
            <a:avLst/>
          </a:prstGeom>
          <a:solidFill>
            <a:schemeClr val="tx1"/>
          </a:solidFill>
          <a:ln w="9525">
            <a:solidFill>
              <a:srgbClr val="00336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charset="0"/>
            </a:endParaRPr>
          </a:p>
        </p:txBody>
      </p:sp>
      <p:sp>
        <p:nvSpPr>
          <p:cNvPr id="52233" name="Rectangle 9"/>
          <p:cNvSpPr>
            <a:spLocks noChangeArrowheads="1"/>
          </p:cNvSpPr>
          <p:nvPr/>
        </p:nvSpPr>
        <p:spPr bwMode="auto">
          <a:xfrm>
            <a:off x="4495800" y="4191000"/>
            <a:ext cx="685800" cy="533400"/>
          </a:xfrm>
          <a:prstGeom prst="rect">
            <a:avLst/>
          </a:prstGeom>
          <a:solidFill>
            <a:schemeClr val="tx1"/>
          </a:solidFill>
          <a:ln w="9525">
            <a:solidFill>
              <a:srgbClr val="00336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4" name="Rectangle 10"/>
          <p:cNvSpPr>
            <a:spLocks noChangeArrowheads="1"/>
          </p:cNvSpPr>
          <p:nvPr/>
        </p:nvSpPr>
        <p:spPr bwMode="auto">
          <a:xfrm>
            <a:off x="4495800" y="5105400"/>
            <a:ext cx="685800" cy="533400"/>
          </a:xfrm>
          <a:prstGeom prst="rect">
            <a:avLst/>
          </a:prstGeom>
          <a:solidFill>
            <a:schemeClr val="tx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2235" name="Picture 11" descr="delet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24400" y="4343400"/>
            <a:ext cx="247650" cy="238125"/>
          </a:xfrm>
          <a:prstGeom prst="rect">
            <a:avLst/>
          </a:prstGeom>
          <a:noFill/>
          <a:extLst>
            <a:ext uri="{909E8E84-426E-40DD-AFC4-6F175D3DCCD1}">
              <a14:hiddenFill xmlns="" xmlns:a14="http://schemas.microsoft.com/office/drawing/2010/main">
                <a:solidFill>
                  <a:srgbClr val="FFFFFF"/>
                </a:solidFill>
              </a14:hiddenFill>
            </a:ext>
          </a:extLst>
        </p:spPr>
      </p:pic>
      <p:pic>
        <p:nvPicPr>
          <p:cNvPr id="52236" name="Picture 12" descr="5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6200" y="3733800"/>
            <a:ext cx="3581400" cy="3124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0433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2236"/>
                                        </p:tgtEl>
                                        <p:attrNameLst>
                                          <p:attrName>style.visibility</p:attrName>
                                        </p:attrNameLst>
                                      </p:cBhvr>
                                      <p:to>
                                        <p:strVal val="visible"/>
                                      </p:to>
                                    </p:set>
                                    <p:anim calcmode="lin" valueType="num">
                                      <p:cBhvr>
                                        <p:cTn id="7" dur="500" fill="hold"/>
                                        <p:tgtEl>
                                          <p:spTgt spid="52236"/>
                                        </p:tgtEl>
                                        <p:attrNameLst>
                                          <p:attrName>ppt_w</p:attrName>
                                        </p:attrNameLst>
                                      </p:cBhvr>
                                      <p:tavLst>
                                        <p:tav tm="0">
                                          <p:val>
                                            <p:fltVal val="0"/>
                                          </p:val>
                                        </p:tav>
                                        <p:tav tm="100000">
                                          <p:val>
                                            <p:strVal val="#ppt_w"/>
                                          </p:val>
                                        </p:tav>
                                      </p:tavLst>
                                    </p:anim>
                                    <p:anim calcmode="lin" valueType="num">
                                      <p:cBhvr>
                                        <p:cTn id="8" dur="500" fill="hold"/>
                                        <p:tgtEl>
                                          <p:spTgt spid="5223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2227"/>
                                        </p:tgtEl>
                                        <p:attrNameLst>
                                          <p:attrName>style.visibility</p:attrName>
                                        </p:attrNameLst>
                                      </p:cBhvr>
                                      <p:to>
                                        <p:strVal val="visible"/>
                                      </p:to>
                                    </p:set>
                                    <p:anim calcmode="lin" valueType="num">
                                      <p:cBhvr>
                                        <p:cTn id="11" dur="500" fill="hold"/>
                                        <p:tgtEl>
                                          <p:spTgt spid="52227"/>
                                        </p:tgtEl>
                                        <p:attrNameLst>
                                          <p:attrName>ppt_w</p:attrName>
                                        </p:attrNameLst>
                                      </p:cBhvr>
                                      <p:tavLst>
                                        <p:tav tm="0">
                                          <p:val>
                                            <p:fltVal val="0"/>
                                          </p:val>
                                        </p:tav>
                                        <p:tav tm="100000">
                                          <p:val>
                                            <p:strVal val="#ppt_w"/>
                                          </p:val>
                                        </p:tav>
                                      </p:tavLst>
                                    </p:anim>
                                    <p:anim calcmode="lin" valueType="num">
                                      <p:cBhvr>
                                        <p:cTn id="12" dur="500" fill="hold"/>
                                        <p:tgtEl>
                                          <p:spTgt spid="52227"/>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52229"/>
                                        </p:tgtEl>
                                        <p:attrNameLst>
                                          <p:attrName>style.visibility</p:attrName>
                                        </p:attrNameLst>
                                      </p:cBhvr>
                                      <p:to>
                                        <p:strVal val="visible"/>
                                      </p:to>
                                    </p:set>
                                    <p:animEffect transition="in" filter="fade">
                                      <p:cBhvr>
                                        <p:cTn id="17" dur="2000"/>
                                        <p:tgtEl>
                                          <p:spTgt spid="52229"/>
                                        </p:tgtEl>
                                      </p:cBhvr>
                                    </p:animEffect>
                                    <p:anim calcmode="lin" valueType="num">
                                      <p:cBhvr>
                                        <p:cTn id="18" dur="2000" fill="hold"/>
                                        <p:tgtEl>
                                          <p:spTgt spid="52229"/>
                                        </p:tgtEl>
                                        <p:attrNameLst>
                                          <p:attrName>style.rotation</p:attrName>
                                        </p:attrNameLst>
                                      </p:cBhvr>
                                      <p:tavLst>
                                        <p:tav tm="0">
                                          <p:val>
                                            <p:fltVal val="720"/>
                                          </p:val>
                                        </p:tav>
                                        <p:tav tm="100000">
                                          <p:val>
                                            <p:fltVal val="0"/>
                                          </p:val>
                                        </p:tav>
                                      </p:tavLst>
                                    </p:anim>
                                    <p:anim calcmode="lin" valueType="num">
                                      <p:cBhvr>
                                        <p:cTn id="19" dur="2000" fill="hold"/>
                                        <p:tgtEl>
                                          <p:spTgt spid="52229"/>
                                        </p:tgtEl>
                                        <p:attrNameLst>
                                          <p:attrName>ppt_h</p:attrName>
                                        </p:attrNameLst>
                                      </p:cBhvr>
                                      <p:tavLst>
                                        <p:tav tm="0">
                                          <p:val>
                                            <p:fltVal val="0"/>
                                          </p:val>
                                        </p:tav>
                                        <p:tav tm="100000">
                                          <p:val>
                                            <p:strVal val="#ppt_h"/>
                                          </p:val>
                                        </p:tav>
                                      </p:tavLst>
                                    </p:anim>
                                    <p:anim calcmode="lin" valueType="num">
                                      <p:cBhvr>
                                        <p:cTn id="20" dur="2000" fill="hold"/>
                                        <p:tgtEl>
                                          <p:spTgt spid="52229"/>
                                        </p:tgtEl>
                                        <p:attrNameLst>
                                          <p:attrName>ppt_w</p:attrName>
                                        </p:attrNameLst>
                                      </p:cBhvr>
                                      <p:tavLst>
                                        <p:tav tm="0">
                                          <p:val>
                                            <p:fltVal val="0"/>
                                          </p:val>
                                        </p:tav>
                                        <p:tav tm="100000">
                                          <p:val>
                                            <p:strVal val="#ppt_w"/>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52230"/>
                                        </p:tgtEl>
                                        <p:attrNameLst>
                                          <p:attrName>style.visibility</p:attrName>
                                        </p:attrNameLst>
                                      </p:cBhvr>
                                      <p:to>
                                        <p:strVal val="visible"/>
                                      </p:to>
                                    </p:set>
                                    <p:animEffect transition="in" filter="fade">
                                      <p:cBhvr>
                                        <p:cTn id="25" dur="2000"/>
                                        <p:tgtEl>
                                          <p:spTgt spid="52230"/>
                                        </p:tgtEl>
                                      </p:cBhvr>
                                    </p:animEffect>
                                    <p:anim calcmode="lin" valueType="num">
                                      <p:cBhvr>
                                        <p:cTn id="26" dur="2000" fill="hold"/>
                                        <p:tgtEl>
                                          <p:spTgt spid="52230"/>
                                        </p:tgtEl>
                                        <p:attrNameLst>
                                          <p:attrName>style.rotation</p:attrName>
                                        </p:attrNameLst>
                                      </p:cBhvr>
                                      <p:tavLst>
                                        <p:tav tm="0">
                                          <p:val>
                                            <p:fltVal val="720"/>
                                          </p:val>
                                        </p:tav>
                                        <p:tav tm="100000">
                                          <p:val>
                                            <p:fltVal val="0"/>
                                          </p:val>
                                        </p:tav>
                                      </p:tavLst>
                                    </p:anim>
                                    <p:anim calcmode="lin" valueType="num">
                                      <p:cBhvr>
                                        <p:cTn id="27" dur="2000" fill="hold"/>
                                        <p:tgtEl>
                                          <p:spTgt spid="52230"/>
                                        </p:tgtEl>
                                        <p:attrNameLst>
                                          <p:attrName>ppt_h</p:attrName>
                                        </p:attrNameLst>
                                      </p:cBhvr>
                                      <p:tavLst>
                                        <p:tav tm="0">
                                          <p:val>
                                            <p:fltVal val="0"/>
                                          </p:val>
                                        </p:tav>
                                        <p:tav tm="100000">
                                          <p:val>
                                            <p:strVal val="#ppt_h"/>
                                          </p:val>
                                        </p:tav>
                                      </p:tavLst>
                                    </p:anim>
                                    <p:anim calcmode="lin" valueType="num">
                                      <p:cBhvr>
                                        <p:cTn id="28" dur="2000" fill="hold"/>
                                        <p:tgtEl>
                                          <p:spTgt spid="52230"/>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52231"/>
                                        </p:tgtEl>
                                        <p:attrNameLst>
                                          <p:attrName>style.visibility</p:attrName>
                                        </p:attrNameLst>
                                      </p:cBhvr>
                                      <p:to>
                                        <p:strVal val="visible"/>
                                      </p:to>
                                    </p:set>
                                    <p:animEffect transition="in" filter="fade">
                                      <p:cBhvr>
                                        <p:cTn id="33" dur="2000"/>
                                        <p:tgtEl>
                                          <p:spTgt spid="52231"/>
                                        </p:tgtEl>
                                      </p:cBhvr>
                                    </p:animEffect>
                                    <p:anim calcmode="lin" valueType="num">
                                      <p:cBhvr>
                                        <p:cTn id="34" dur="2000" fill="hold"/>
                                        <p:tgtEl>
                                          <p:spTgt spid="52231"/>
                                        </p:tgtEl>
                                        <p:attrNameLst>
                                          <p:attrName>style.rotation</p:attrName>
                                        </p:attrNameLst>
                                      </p:cBhvr>
                                      <p:tavLst>
                                        <p:tav tm="0">
                                          <p:val>
                                            <p:fltVal val="720"/>
                                          </p:val>
                                        </p:tav>
                                        <p:tav tm="100000">
                                          <p:val>
                                            <p:fltVal val="0"/>
                                          </p:val>
                                        </p:tav>
                                      </p:tavLst>
                                    </p:anim>
                                    <p:anim calcmode="lin" valueType="num">
                                      <p:cBhvr>
                                        <p:cTn id="35" dur="2000" fill="hold"/>
                                        <p:tgtEl>
                                          <p:spTgt spid="52231"/>
                                        </p:tgtEl>
                                        <p:attrNameLst>
                                          <p:attrName>ppt_h</p:attrName>
                                        </p:attrNameLst>
                                      </p:cBhvr>
                                      <p:tavLst>
                                        <p:tav tm="0">
                                          <p:val>
                                            <p:fltVal val="0"/>
                                          </p:val>
                                        </p:tav>
                                        <p:tav tm="100000">
                                          <p:val>
                                            <p:strVal val="#ppt_h"/>
                                          </p:val>
                                        </p:tav>
                                      </p:tavLst>
                                    </p:anim>
                                    <p:anim calcmode="lin" valueType="num">
                                      <p:cBhvr>
                                        <p:cTn id="36" dur="2000" fill="hold"/>
                                        <p:tgtEl>
                                          <p:spTgt spid="52231"/>
                                        </p:tgtEl>
                                        <p:attrNameLst>
                                          <p:attrName>ppt_w</p:attrName>
                                        </p:attrNameLst>
                                      </p:cBhvr>
                                      <p:tavLst>
                                        <p:tav tm="0">
                                          <p:val>
                                            <p:fltVal val="0"/>
                                          </p:val>
                                        </p:tav>
                                        <p:tav tm="100000">
                                          <p:val>
                                            <p:strVal val="#ppt_w"/>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52232"/>
                                        </p:tgtEl>
                                        <p:attrNameLst>
                                          <p:attrName>style.visibility</p:attrName>
                                        </p:attrNameLst>
                                      </p:cBhvr>
                                      <p:to>
                                        <p:strVal val="visible"/>
                                      </p:to>
                                    </p:set>
                                    <p:anim calcmode="lin" valueType="num">
                                      <p:cBhvr>
                                        <p:cTn id="41" dur="1000" fill="hold"/>
                                        <p:tgtEl>
                                          <p:spTgt spid="52232"/>
                                        </p:tgtEl>
                                        <p:attrNameLst>
                                          <p:attrName>ppt_w</p:attrName>
                                        </p:attrNameLst>
                                      </p:cBhvr>
                                      <p:tavLst>
                                        <p:tav tm="0">
                                          <p:val>
                                            <p:fltVal val="0"/>
                                          </p:val>
                                        </p:tav>
                                        <p:tav tm="100000">
                                          <p:val>
                                            <p:strVal val="#ppt_w"/>
                                          </p:val>
                                        </p:tav>
                                      </p:tavLst>
                                    </p:anim>
                                    <p:anim calcmode="lin" valueType="num">
                                      <p:cBhvr>
                                        <p:cTn id="42" dur="1000" fill="hold"/>
                                        <p:tgtEl>
                                          <p:spTgt spid="52232"/>
                                        </p:tgtEl>
                                        <p:attrNameLst>
                                          <p:attrName>ppt_h</p:attrName>
                                        </p:attrNameLst>
                                      </p:cBhvr>
                                      <p:tavLst>
                                        <p:tav tm="0">
                                          <p:val>
                                            <p:fltVal val="0"/>
                                          </p:val>
                                        </p:tav>
                                        <p:tav tm="100000">
                                          <p:val>
                                            <p:strVal val="#ppt_h"/>
                                          </p:val>
                                        </p:tav>
                                      </p:tavLst>
                                    </p:anim>
                                    <p:anim calcmode="lin" valueType="num">
                                      <p:cBhvr>
                                        <p:cTn id="43" dur="1000" fill="hold"/>
                                        <p:tgtEl>
                                          <p:spTgt spid="52232"/>
                                        </p:tgtEl>
                                        <p:attrNameLst>
                                          <p:attrName>style.rotation</p:attrName>
                                        </p:attrNameLst>
                                      </p:cBhvr>
                                      <p:tavLst>
                                        <p:tav tm="0">
                                          <p:val>
                                            <p:fltVal val="90"/>
                                          </p:val>
                                        </p:tav>
                                        <p:tav tm="100000">
                                          <p:val>
                                            <p:fltVal val="0"/>
                                          </p:val>
                                        </p:tav>
                                      </p:tavLst>
                                    </p:anim>
                                    <p:animEffect transition="in" filter="fade">
                                      <p:cBhvr>
                                        <p:cTn id="44" dur="1000"/>
                                        <p:tgtEl>
                                          <p:spTgt spid="52232"/>
                                        </p:tgtEl>
                                      </p:cBhvr>
                                    </p:animEffect>
                                  </p:childTnLst>
                                </p:cTn>
                              </p:par>
                              <p:par>
                                <p:cTn id="45" presetID="31" presetClass="entr" presetSubtype="0" fill="hold" grpId="0" nodeType="withEffect">
                                  <p:stCondLst>
                                    <p:cond delay="0"/>
                                  </p:stCondLst>
                                  <p:iterate type="lt">
                                    <p:tmPct val="5000"/>
                                  </p:iterate>
                                  <p:childTnLst>
                                    <p:set>
                                      <p:cBhvr>
                                        <p:cTn id="46" dur="1" fill="hold">
                                          <p:stCondLst>
                                            <p:cond delay="0"/>
                                          </p:stCondLst>
                                        </p:cTn>
                                        <p:tgtEl>
                                          <p:spTgt spid="52233"/>
                                        </p:tgtEl>
                                        <p:attrNameLst>
                                          <p:attrName>style.visibility</p:attrName>
                                        </p:attrNameLst>
                                      </p:cBhvr>
                                      <p:to>
                                        <p:strVal val="visible"/>
                                      </p:to>
                                    </p:set>
                                    <p:anim calcmode="lin" valueType="num">
                                      <p:cBhvr>
                                        <p:cTn id="47" dur="1000" fill="hold"/>
                                        <p:tgtEl>
                                          <p:spTgt spid="52233"/>
                                        </p:tgtEl>
                                        <p:attrNameLst>
                                          <p:attrName>ppt_w</p:attrName>
                                        </p:attrNameLst>
                                      </p:cBhvr>
                                      <p:tavLst>
                                        <p:tav tm="0">
                                          <p:val>
                                            <p:fltVal val="0"/>
                                          </p:val>
                                        </p:tav>
                                        <p:tav tm="100000">
                                          <p:val>
                                            <p:strVal val="#ppt_w"/>
                                          </p:val>
                                        </p:tav>
                                      </p:tavLst>
                                    </p:anim>
                                    <p:anim calcmode="lin" valueType="num">
                                      <p:cBhvr>
                                        <p:cTn id="48" dur="1000" fill="hold"/>
                                        <p:tgtEl>
                                          <p:spTgt spid="52233"/>
                                        </p:tgtEl>
                                        <p:attrNameLst>
                                          <p:attrName>ppt_h</p:attrName>
                                        </p:attrNameLst>
                                      </p:cBhvr>
                                      <p:tavLst>
                                        <p:tav tm="0">
                                          <p:val>
                                            <p:fltVal val="0"/>
                                          </p:val>
                                        </p:tav>
                                        <p:tav tm="100000">
                                          <p:val>
                                            <p:strVal val="#ppt_h"/>
                                          </p:val>
                                        </p:tav>
                                      </p:tavLst>
                                    </p:anim>
                                    <p:anim calcmode="lin" valueType="num">
                                      <p:cBhvr>
                                        <p:cTn id="49" dur="1000" fill="hold"/>
                                        <p:tgtEl>
                                          <p:spTgt spid="52233"/>
                                        </p:tgtEl>
                                        <p:attrNameLst>
                                          <p:attrName>style.rotation</p:attrName>
                                        </p:attrNameLst>
                                      </p:cBhvr>
                                      <p:tavLst>
                                        <p:tav tm="0">
                                          <p:val>
                                            <p:fltVal val="90"/>
                                          </p:val>
                                        </p:tav>
                                        <p:tav tm="100000">
                                          <p:val>
                                            <p:fltVal val="0"/>
                                          </p:val>
                                        </p:tav>
                                      </p:tavLst>
                                    </p:anim>
                                    <p:animEffect transition="in" filter="fade">
                                      <p:cBhvr>
                                        <p:cTn id="50" dur="1000"/>
                                        <p:tgtEl>
                                          <p:spTgt spid="52233"/>
                                        </p:tgtEl>
                                      </p:cBhvr>
                                    </p:animEffect>
                                  </p:childTnLst>
                                </p:cTn>
                              </p:par>
                              <p:par>
                                <p:cTn id="51" presetID="31" presetClass="entr" presetSubtype="0" fill="hold" grpId="0" nodeType="withEffect">
                                  <p:stCondLst>
                                    <p:cond delay="0"/>
                                  </p:stCondLst>
                                  <p:iterate type="lt">
                                    <p:tmPct val="5000"/>
                                  </p:iterate>
                                  <p:childTnLst>
                                    <p:set>
                                      <p:cBhvr>
                                        <p:cTn id="52" dur="1" fill="hold">
                                          <p:stCondLst>
                                            <p:cond delay="0"/>
                                          </p:stCondLst>
                                        </p:cTn>
                                        <p:tgtEl>
                                          <p:spTgt spid="52234"/>
                                        </p:tgtEl>
                                        <p:attrNameLst>
                                          <p:attrName>style.visibility</p:attrName>
                                        </p:attrNameLst>
                                      </p:cBhvr>
                                      <p:to>
                                        <p:strVal val="visible"/>
                                      </p:to>
                                    </p:set>
                                    <p:anim calcmode="lin" valueType="num">
                                      <p:cBhvr>
                                        <p:cTn id="53" dur="1000" fill="hold"/>
                                        <p:tgtEl>
                                          <p:spTgt spid="52234"/>
                                        </p:tgtEl>
                                        <p:attrNameLst>
                                          <p:attrName>ppt_w</p:attrName>
                                        </p:attrNameLst>
                                      </p:cBhvr>
                                      <p:tavLst>
                                        <p:tav tm="0">
                                          <p:val>
                                            <p:fltVal val="0"/>
                                          </p:val>
                                        </p:tav>
                                        <p:tav tm="100000">
                                          <p:val>
                                            <p:strVal val="#ppt_w"/>
                                          </p:val>
                                        </p:tav>
                                      </p:tavLst>
                                    </p:anim>
                                    <p:anim calcmode="lin" valueType="num">
                                      <p:cBhvr>
                                        <p:cTn id="54" dur="1000" fill="hold"/>
                                        <p:tgtEl>
                                          <p:spTgt spid="52234"/>
                                        </p:tgtEl>
                                        <p:attrNameLst>
                                          <p:attrName>ppt_h</p:attrName>
                                        </p:attrNameLst>
                                      </p:cBhvr>
                                      <p:tavLst>
                                        <p:tav tm="0">
                                          <p:val>
                                            <p:fltVal val="0"/>
                                          </p:val>
                                        </p:tav>
                                        <p:tav tm="100000">
                                          <p:val>
                                            <p:strVal val="#ppt_h"/>
                                          </p:val>
                                        </p:tav>
                                      </p:tavLst>
                                    </p:anim>
                                    <p:anim calcmode="lin" valueType="num">
                                      <p:cBhvr>
                                        <p:cTn id="55" dur="1000" fill="hold"/>
                                        <p:tgtEl>
                                          <p:spTgt spid="52234"/>
                                        </p:tgtEl>
                                        <p:attrNameLst>
                                          <p:attrName>style.rotation</p:attrName>
                                        </p:attrNameLst>
                                      </p:cBhvr>
                                      <p:tavLst>
                                        <p:tav tm="0">
                                          <p:val>
                                            <p:fltVal val="90"/>
                                          </p:val>
                                        </p:tav>
                                        <p:tav tm="100000">
                                          <p:val>
                                            <p:fltVal val="0"/>
                                          </p:val>
                                        </p:tav>
                                      </p:tavLst>
                                    </p:anim>
                                    <p:animEffect transition="in" filter="fade">
                                      <p:cBhvr>
                                        <p:cTn id="56" dur="1000"/>
                                        <p:tgtEl>
                                          <p:spTgt spid="5223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nodeType="clickEffect">
                                  <p:stCondLst>
                                    <p:cond delay="0"/>
                                  </p:stCondLst>
                                  <p:childTnLst>
                                    <p:set>
                                      <p:cBhvr>
                                        <p:cTn id="60" dur="1" fill="hold">
                                          <p:stCondLst>
                                            <p:cond delay="0"/>
                                          </p:stCondLst>
                                        </p:cTn>
                                        <p:tgtEl>
                                          <p:spTgt spid="52235"/>
                                        </p:tgtEl>
                                        <p:attrNameLst>
                                          <p:attrName>style.visibility</p:attrName>
                                        </p:attrNameLst>
                                      </p:cBhvr>
                                      <p:to>
                                        <p:strVal val="visible"/>
                                      </p:to>
                                    </p:set>
                                    <p:animEffect transition="in" filter="diamond(in)">
                                      <p:cBhvr>
                                        <p:cTn id="61" dur="500"/>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P spid="52229" grpId="0" animBg="1"/>
      <p:bldP spid="52230" grpId="0" animBg="1"/>
      <p:bldP spid="52231" grpId="0" animBg="1"/>
      <p:bldP spid="52232" grpId="0" animBg="1"/>
      <p:bldP spid="52233" grpId="0" animBg="1"/>
      <p:bldP spid="522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9200" y="874713"/>
            <a:ext cx="6629400" cy="5221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8006" name="Picture 6" descr="dghb"/>
          <p:cNvPicPr>
            <a:picLocks noChangeAspect="1" noChangeArrowheads="1"/>
          </p:cNvPicPr>
          <p:nvPr/>
        </p:nvPicPr>
        <p:blipFill>
          <a:blip r:embed="rId3"/>
          <a:srcRect/>
          <a:stretch>
            <a:fillRect/>
          </a:stretch>
        </p:blipFill>
        <p:spPr bwMode="auto">
          <a:xfrm>
            <a:off x="6941604" y="4662487"/>
            <a:ext cx="2202395" cy="2195513"/>
          </a:xfrm>
          <a:prstGeom prst="rect">
            <a:avLst/>
          </a:prstGeom>
          <a:noFill/>
        </p:spPr>
      </p:pic>
      <p:pic>
        <p:nvPicPr>
          <p:cNvPr id="128010" name="Picture 10" descr="Copy of blumen-pflanzen042[1]"/>
          <p:cNvPicPr>
            <a:picLocks noChangeAspect="1" noChangeArrowheads="1" noCrop="1"/>
          </p:cNvPicPr>
          <p:nvPr/>
        </p:nvPicPr>
        <p:blipFill>
          <a:blip r:embed="rId4"/>
          <a:srcRect/>
          <a:stretch>
            <a:fillRect/>
          </a:stretch>
        </p:blipFill>
        <p:spPr bwMode="auto">
          <a:xfrm rot="-236974">
            <a:off x="-41317" y="-263927"/>
            <a:ext cx="1614988" cy="1614988"/>
          </a:xfrm>
          <a:prstGeom prst="rect">
            <a:avLst/>
          </a:prstGeom>
          <a:noFill/>
          <a:ln w="9525">
            <a:noFill/>
            <a:miter lim="800000"/>
            <a:headEnd/>
            <a:tailEnd/>
          </a:ln>
        </p:spPr>
      </p:pic>
      <p:sp>
        <p:nvSpPr>
          <p:cNvPr id="8" name="WordArt 6"/>
          <p:cNvSpPr>
            <a:spLocks noChangeArrowheads="1" noChangeShapeType="1" noTextEdit="1"/>
          </p:cNvSpPr>
          <p:nvPr/>
        </p:nvSpPr>
        <p:spPr bwMode="auto">
          <a:xfrm>
            <a:off x="2667000" y="1676400"/>
            <a:ext cx="3886200" cy="3836461"/>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Chào </a:t>
            </a:r>
          </a:p>
          <a:p>
            <a:pPr algn="ctr"/>
            <a:r>
              <a:rPr lang="en-US" sz="3600" kern="10" dirty="0" smtClean="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tạm biệt</a:t>
            </a:r>
          </a:p>
          <a:p>
            <a:pPr algn="ctr"/>
            <a:r>
              <a:rPr lang="en-US" sz="3600" kern="1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c</a:t>
            </a:r>
            <a:r>
              <a:rPr lang="en-US" sz="3600" kern="10" smtClean="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ác con</a:t>
            </a:r>
            <a:endParaRPr lang="en-US" sz="3600" kern="10" dirty="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endParaRPr>
          </a:p>
        </p:txBody>
      </p:sp>
      <p:pic>
        <p:nvPicPr>
          <p:cNvPr id="9" name="Picture 29" descr="11AD6AEB7F8C4A4ABF121A2B17189"/>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flipH="1">
            <a:off x="4381500" y="1524000"/>
            <a:ext cx="2095500" cy="2202517"/>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30" descr="11AD6AEB7F8C4A4ABF121A2B17189"/>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3429000" y="47625"/>
            <a:ext cx="213360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0" descr="11AD6AEB7F8C4A4ABF121A2B17189"/>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3581400" y="3124200"/>
            <a:ext cx="2133600" cy="2286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2000" advTm="6846"/>
    </mc:Choice>
    <mc:Fallback>
      <p:transition spd="slow" advTm="6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828800" y="228600"/>
            <a:ext cx="6096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b="1" dirty="0" err="1" smtClean="0">
                <a:solidFill>
                  <a:srgbClr val="000000"/>
                </a:solidFill>
                <a:latin typeface="Times New Roman" pitchFamily="18" charset="0"/>
              </a:rPr>
              <a:t>Thứ</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hai</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ngày</a:t>
            </a:r>
            <a:r>
              <a:rPr lang="en-US" sz="2800" b="1" dirty="0" smtClean="0">
                <a:solidFill>
                  <a:srgbClr val="000000"/>
                </a:solidFill>
                <a:latin typeface="Times New Roman" pitchFamily="18" charset="0"/>
              </a:rPr>
              <a:t> </a:t>
            </a:r>
            <a:r>
              <a:rPr lang="en-US" sz="2800" b="1" dirty="0">
                <a:solidFill>
                  <a:srgbClr val="000000"/>
                </a:solidFill>
                <a:latin typeface="Times New Roman" pitchFamily="18" charset="0"/>
              </a:rPr>
              <a:t>1</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tháng</a:t>
            </a:r>
            <a:r>
              <a:rPr lang="en-US" sz="2800" b="1" dirty="0" smtClean="0">
                <a:solidFill>
                  <a:srgbClr val="000000"/>
                </a:solidFill>
                <a:latin typeface="Times New Roman" pitchFamily="18" charset="0"/>
              </a:rPr>
              <a:t> 03 </a:t>
            </a:r>
            <a:r>
              <a:rPr lang="en-US" sz="2800" b="1" dirty="0" err="1" smtClean="0">
                <a:solidFill>
                  <a:srgbClr val="000000"/>
                </a:solidFill>
                <a:latin typeface="Times New Roman" pitchFamily="18" charset="0"/>
              </a:rPr>
              <a:t>năm</a:t>
            </a:r>
            <a:r>
              <a:rPr lang="en-US" sz="2800" b="1" dirty="0" smtClean="0">
                <a:solidFill>
                  <a:srgbClr val="000000"/>
                </a:solidFill>
                <a:latin typeface="Times New Roman" pitchFamily="18" charset="0"/>
              </a:rPr>
              <a:t> 2021</a:t>
            </a: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81200" y="1524000"/>
            <a:ext cx="5791200" cy="50371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 Box 21"/>
          <p:cNvSpPr txBox="1">
            <a:spLocks noChangeArrowheads="1"/>
          </p:cNvSpPr>
          <p:nvPr/>
        </p:nvSpPr>
        <p:spPr bwMode="auto">
          <a:xfrm>
            <a:off x="4167188" y="2438400"/>
            <a:ext cx="29718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ctr" eaLnBrk="0" fontAlgn="base" hangingPunct="0">
              <a:spcBef>
                <a:spcPct val="50000"/>
              </a:spcBef>
              <a:spcAft>
                <a:spcPct val="0"/>
              </a:spcAft>
            </a:pPr>
            <a:r>
              <a:rPr lang="en-US" sz="3200" b="1" smtClean="0">
                <a:solidFill>
                  <a:srgbClr val="000000"/>
                </a:solidFill>
                <a:latin typeface="Times New Roman" pitchFamily="18" charset="0"/>
              </a:rPr>
              <a:t>MUÔNG THÚ</a:t>
            </a:r>
          </a:p>
        </p:txBody>
      </p:sp>
      <p:sp>
        <p:nvSpPr>
          <p:cNvPr id="6" name="Title 6"/>
          <p:cNvSpPr txBox="1">
            <a:spLocks noGrp="1"/>
          </p:cNvSpPr>
          <p:nvPr>
            <p:ph type="title"/>
          </p:nvPr>
        </p:nvSpPr>
        <p:spPr>
          <a:xfrm>
            <a:off x="2514600" y="685800"/>
            <a:ext cx="3962400" cy="523220"/>
          </a:xfrm>
          <a:prstGeom prst="rect">
            <a:avLst/>
          </a:prstGeom>
          <a:noFill/>
        </p:spPr>
        <p:txBody>
          <a:bodyPr wrap="square" rtlCol="0">
            <a:spAutoFit/>
          </a:bodyPr>
          <a:lstStyle/>
          <a:p>
            <a:pPr algn="ctr"/>
            <a:r>
              <a:rPr lang="en-US" sz="2800" b="1" u="sng" dirty="0" err="1" smtClean="0">
                <a:solidFill>
                  <a:srgbClr val="0000CC"/>
                </a:solidFill>
                <a:latin typeface="Time news roman"/>
                <a:cs typeface="Times New Roman" pitchFamily="18" charset="0"/>
              </a:rPr>
              <a:t>Tập</a:t>
            </a:r>
            <a:r>
              <a:rPr lang="en-US" sz="2800" b="1" u="sng" dirty="0" smtClean="0">
                <a:solidFill>
                  <a:srgbClr val="0000CC"/>
                </a:solidFill>
                <a:latin typeface="Time news roman"/>
                <a:cs typeface="Times New Roman" pitchFamily="18" charset="0"/>
              </a:rPr>
              <a:t> </a:t>
            </a:r>
            <a:r>
              <a:rPr lang="en-US" sz="2800" b="1" u="sng" dirty="0" err="1" smtClean="0">
                <a:solidFill>
                  <a:srgbClr val="0000CC"/>
                </a:solidFill>
                <a:latin typeface="Time news roman"/>
                <a:cs typeface="Times New Roman" pitchFamily="18" charset="0"/>
              </a:rPr>
              <a:t>đọc</a:t>
            </a:r>
            <a:endParaRPr lang="en-US" sz="2800" b="1" u="sng" dirty="0" smtClean="0">
              <a:solidFill>
                <a:srgbClr val="0000CC"/>
              </a:solidFill>
              <a:latin typeface="Time news roman"/>
              <a:cs typeface="Times New Roman" pitchFamily="18" charset="0"/>
            </a:endParaRPr>
          </a:p>
        </p:txBody>
      </p:sp>
    </p:spTree>
    <p:custDataLst>
      <p:tags r:id="rId1"/>
    </p:custDataLst>
    <p:extLst>
      <p:ext uri="{BB962C8B-B14F-4D97-AF65-F5344CB8AC3E}">
        <p14:creationId xmlns="" xmlns:p14="http://schemas.microsoft.com/office/powerpoint/2010/main" val="1705275637"/>
      </p:ext>
    </p:extLst>
  </p:cSld>
  <p:clrMapOvr>
    <a:masterClrMapping/>
  </p:clrMapOvr>
  <mc:AlternateContent xmlns:mc="http://schemas.openxmlformats.org/markup-compatibility/2006">
    <mc:Choice xmlns="" xmlns:p14="http://schemas.microsoft.com/office/powerpoint/2010/main" Requires="p14">
      <p:transition spd="slow" p14:dur="2000" advTm="16919"/>
    </mc:Choice>
    <mc:Fallback>
      <p:transition spd="slow" advTm="169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21"/>
          <p:cNvPicPr>
            <a:picLocks noGrp="1" noChangeAspect="1"/>
          </p:cNvPicPr>
          <p:nvPr>
            <p:ph idx="4294967295"/>
          </p:nvPr>
        </p:nvPicPr>
        <p:blipFill>
          <a:blip r:embed="rId3"/>
          <a:srcRect/>
          <a:stretch>
            <a:fillRect/>
          </a:stretch>
        </p:blipFill>
        <p:spPr>
          <a:xfrm>
            <a:off x="-69850" y="0"/>
            <a:ext cx="9144000" cy="6858000"/>
          </a:xfrm>
        </p:spPr>
      </p:pic>
      <p:pic>
        <p:nvPicPr>
          <p:cNvPr id="46082" name="Picture 2" descr="khi"/>
          <p:cNvPicPr>
            <a:picLocks noChangeAspect="1" noChangeArrowheads="1"/>
          </p:cNvPicPr>
          <p:nvPr/>
        </p:nvPicPr>
        <p:blipFill>
          <a:blip r:embed="rId4"/>
          <a:srcRect/>
          <a:stretch>
            <a:fillRect/>
          </a:stretch>
        </p:blipFill>
        <p:spPr bwMode="auto">
          <a:xfrm>
            <a:off x="1981200" y="2724150"/>
            <a:ext cx="3810000" cy="2857500"/>
          </a:xfrm>
          <a:prstGeom prst="rect">
            <a:avLst/>
          </a:prstGeom>
          <a:noFill/>
          <a:ln w="9525">
            <a:noFill/>
            <a:miter lim="800000"/>
            <a:headEnd/>
            <a:tailEnd/>
          </a:ln>
        </p:spPr>
      </p:pic>
      <p:pic>
        <p:nvPicPr>
          <p:cNvPr id="46083" name="Picture 3" descr="casau"/>
          <p:cNvPicPr>
            <a:picLocks noChangeAspect="1" noChangeArrowheads="1"/>
          </p:cNvPicPr>
          <p:nvPr/>
        </p:nvPicPr>
        <p:blipFill>
          <a:blip r:embed="rId5"/>
          <a:srcRect/>
          <a:stretch>
            <a:fillRect/>
          </a:stretch>
        </p:blipFill>
        <p:spPr bwMode="auto">
          <a:xfrm>
            <a:off x="5181600" y="4171950"/>
            <a:ext cx="3581400" cy="2686050"/>
          </a:xfrm>
          <a:prstGeom prst="rect">
            <a:avLst/>
          </a:prstGeom>
          <a:noFill/>
          <a:ln w="9525">
            <a:noFill/>
            <a:miter lim="800000"/>
            <a:headEnd/>
            <a:tailEnd/>
          </a:ln>
        </p:spPr>
      </p:pic>
      <p:pic>
        <p:nvPicPr>
          <p:cNvPr id="46086" name="Picture 6" descr="khi"/>
          <p:cNvPicPr>
            <a:picLocks noChangeAspect="1" noChangeArrowheads="1"/>
          </p:cNvPicPr>
          <p:nvPr/>
        </p:nvPicPr>
        <p:blipFill>
          <a:blip r:embed="rId6"/>
          <a:srcRect/>
          <a:stretch>
            <a:fillRect/>
          </a:stretch>
        </p:blipFill>
        <p:spPr bwMode="auto">
          <a:xfrm>
            <a:off x="381000" y="2800350"/>
            <a:ext cx="1143000" cy="857250"/>
          </a:xfrm>
          <a:prstGeom prst="rect">
            <a:avLst/>
          </a:prstGeom>
          <a:noFill/>
          <a:ln w="9525">
            <a:noFill/>
            <a:miter lim="800000"/>
            <a:headEnd/>
            <a:tailEnd/>
          </a:ln>
        </p:spPr>
      </p:pic>
      <p:pic>
        <p:nvPicPr>
          <p:cNvPr id="46087" name="Picture 7" descr="casau"/>
          <p:cNvPicPr>
            <a:picLocks noChangeAspect="1" noChangeArrowheads="1"/>
          </p:cNvPicPr>
          <p:nvPr/>
        </p:nvPicPr>
        <p:blipFill>
          <a:blip r:embed="rId7"/>
          <a:srcRect/>
          <a:stretch>
            <a:fillRect/>
          </a:stretch>
        </p:blipFill>
        <p:spPr bwMode="auto">
          <a:xfrm>
            <a:off x="1657350" y="2800350"/>
            <a:ext cx="1143000" cy="857250"/>
          </a:xfrm>
          <a:prstGeom prst="rect">
            <a:avLst/>
          </a:prstGeom>
          <a:noFill/>
          <a:ln w="9525">
            <a:noFill/>
            <a:miter lim="800000"/>
            <a:headEnd/>
            <a:tailEnd/>
          </a:ln>
        </p:spPr>
      </p:pic>
      <p:pic>
        <p:nvPicPr>
          <p:cNvPr id="46089" name="Picture 9" descr="khi"/>
          <p:cNvPicPr>
            <a:picLocks noChangeAspect="1" noChangeArrowheads="1"/>
          </p:cNvPicPr>
          <p:nvPr/>
        </p:nvPicPr>
        <p:blipFill>
          <a:blip r:embed="rId6"/>
          <a:srcRect/>
          <a:stretch>
            <a:fillRect/>
          </a:stretch>
        </p:blipFill>
        <p:spPr bwMode="auto">
          <a:xfrm>
            <a:off x="381000" y="3867150"/>
            <a:ext cx="1143000" cy="857250"/>
          </a:xfrm>
          <a:prstGeom prst="rect">
            <a:avLst/>
          </a:prstGeom>
          <a:noFill/>
          <a:ln w="9525">
            <a:noFill/>
            <a:miter lim="800000"/>
            <a:headEnd/>
            <a:tailEnd/>
          </a:ln>
        </p:spPr>
      </p:pic>
      <p:pic>
        <p:nvPicPr>
          <p:cNvPr id="46090" name="Picture 10" descr="khi"/>
          <p:cNvPicPr>
            <a:picLocks noChangeAspect="1" noChangeArrowheads="1"/>
          </p:cNvPicPr>
          <p:nvPr/>
        </p:nvPicPr>
        <p:blipFill>
          <a:blip r:embed="rId6"/>
          <a:srcRect/>
          <a:stretch>
            <a:fillRect/>
          </a:stretch>
        </p:blipFill>
        <p:spPr bwMode="auto">
          <a:xfrm>
            <a:off x="381000" y="4933950"/>
            <a:ext cx="1143000" cy="857250"/>
          </a:xfrm>
          <a:prstGeom prst="rect">
            <a:avLst/>
          </a:prstGeom>
          <a:noFill/>
          <a:ln w="9525">
            <a:noFill/>
            <a:miter lim="800000"/>
            <a:headEnd/>
            <a:tailEnd/>
          </a:ln>
        </p:spPr>
      </p:pic>
      <p:pic>
        <p:nvPicPr>
          <p:cNvPr id="46091" name="Picture 11" descr="khi"/>
          <p:cNvPicPr>
            <a:picLocks noChangeAspect="1" noChangeArrowheads="1"/>
          </p:cNvPicPr>
          <p:nvPr/>
        </p:nvPicPr>
        <p:blipFill>
          <a:blip r:embed="rId6"/>
          <a:srcRect/>
          <a:stretch>
            <a:fillRect/>
          </a:stretch>
        </p:blipFill>
        <p:spPr bwMode="auto">
          <a:xfrm>
            <a:off x="381000" y="6000750"/>
            <a:ext cx="1143000" cy="857250"/>
          </a:xfrm>
          <a:prstGeom prst="rect">
            <a:avLst/>
          </a:prstGeom>
          <a:noFill/>
          <a:ln w="9525">
            <a:noFill/>
            <a:miter lim="800000"/>
            <a:headEnd/>
            <a:tailEnd/>
          </a:ln>
        </p:spPr>
      </p:pic>
      <p:pic>
        <p:nvPicPr>
          <p:cNvPr id="46092" name="Picture 12" descr="casau"/>
          <p:cNvPicPr>
            <a:picLocks noChangeAspect="1" noChangeArrowheads="1"/>
          </p:cNvPicPr>
          <p:nvPr/>
        </p:nvPicPr>
        <p:blipFill>
          <a:blip r:embed="rId7"/>
          <a:srcRect/>
          <a:stretch>
            <a:fillRect/>
          </a:stretch>
        </p:blipFill>
        <p:spPr bwMode="auto">
          <a:xfrm>
            <a:off x="1657350" y="3867150"/>
            <a:ext cx="1143000" cy="857250"/>
          </a:xfrm>
          <a:prstGeom prst="rect">
            <a:avLst/>
          </a:prstGeom>
          <a:noFill/>
          <a:ln w="9525">
            <a:noFill/>
            <a:miter lim="800000"/>
            <a:headEnd/>
            <a:tailEnd/>
          </a:ln>
        </p:spPr>
      </p:pic>
      <p:pic>
        <p:nvPicPr>
          <p:cNvPr id="46093" name="Picture 13" descr="casau"/>
          <p:cNvPicPr>
            <a:picLocks noChangeAspect="1" noChangeArrowheads="1"/>
          </p:cNvPicPr>
          <p:nvPr/>
        </p:nvPicPr>
        <p:blipFill>
          <a:blip r:embed="rId7"/>
          <a:srcRect/>
          <a:stretch>
            <a:fillRect/>
          </a:stretch>
        </p:blipFill>
        <p:spPr bwMode="auto">
          <a:xfrm>
            <a:off x="1657350" y="4933950"/>
            <a:ext cx="1143000" cy="857250"/>
          </a:xfrm>
          <a:prstGeom prst="rect">
            <a:avLst/>
          </a:prstGeom>
          <a:noFill/>
          <a:ln w="9525">
            <a:noFill/>
            <a:miter lim="800000"/>
            <a:headEnd/>
            <a:tailEnd/>
          </a:ln>
        </p:spPr>
      </p:pic>
      <p:pic>
        <p:nvPicPr>
          <p:cNvPr id="46094" name="Picture 14" descr="casau"/>
          <p:cNvPicPr>
            <a:picLocks noChangeAspect="1" noChangeArrowheads="1"/>
          </p:cNvPicPr>
          <p:nvPr/>
        </p:nvPicPr>
        <p:blipFill>
          <a:blip r:embed="rId7"/>
          <a:srcRect/>
          <a:stretch>
            <a:fillRect/>
          </a:stretch>
        </p:blipFill>
        <p:spPr bwMode="auto">
          <a:xfrm>
            <a:off x="1657350" y="6000750"/>
            <a:ext cx="1143000" cy="857250"/>
          </a:xfrm>
          <a:prstGeom prst="rect">
            <a:avLst/>
          </a:prstGeom>
          <a:noFill/>
          <a:ln w="9525">
            <a:noFill/>
            <a:miter lim="800000"/>
            <a:headEnd/>
            <a:tailEnd/>
          </a:ln>
        </p:spPr>
      </p:pic>
      <p:sp>
        <p:nvSpPr>
          <p:cNvPr id="46095" name="Text Box 15"/>
          <p:cNvSpPr txBox="1">
            <a:spLocks noChangeArrowheads="1"/>
          </p:cNvSpPr>
          <p:nvPr/>
        </p:nvSpPr>
        <p:spPr bwMode="auto">
          <a:xfrm>
            <a:off x="3462338" y="2813050"/>
            <a:ext cx="4037012" cy="625475"/>
          </a:xfrm>
          <a:prstGeom prst="rect">
            <a:avLst/>
          </a:prstGeom>
          <a:noFill/>
          <a:ln w="9525">
            <a:noFill/>
            <a:miter lim="800000"/>
            <a:headEnd/>
            <a:tailEnd/>
          </a:ln>
        </p:spPr>
        <p:txBody>
          <a:bodyPr wrap="none">
            <a:spAutoFit/>
          </a:bodyPr>
          <a:lstStyle/>
          <a:p>
            <a:pPr algn="ctr" eaLnBrk="1" hangingPunct="1"/>
            <a:r>
              <a:rPr lang="en-US" altLang="en-US" sz="3500" b="1" dirty="0" err="1">
                <a:solidFill>
                  <a:srgbClr val="0000FF"/>
                </a:solidFill>
                <a:latin typeface="Times New Roman" pitchFamily="18" charset="0"/>
                <a:cs typeface="Times New Roman" pitchFamily="18" charset="0"/>
              </a:rPr>
              <a:t>Tôi</a:t>
            </a:r>
            <a:r>
              <a:rPr lang="en-US" altLang="en-US" sz="3500" b="1" dirty="0">
                <a:solidFill>
                  <a:srgbClr val="0000FF"/>
                </a:solidFill>
                <a:latin typeface="Times New Roman" pitchFamily="18" charset="0"/>
                <a:cs typeface="Times New Roman" pitchFamily="18" charset="0"/>
              </a:rPr>
              <a:t> </a:t>
            </a:r>
            <a:r>
              <a:rPr lang="en-US" altLang="en-US" sz="3500" b="1" dirty="0" err="1">
                <a:solidFill>
                  <a:srgbClr val="0000FF"/>
                </a:solidFill>
                <a:latin typeface="Times New Roman" pitchFamily="18" charset="0"/>
                <a:cs typeface="Times New Roman" pitchFamily="18" charset="0"/>
              </a:rPr>
              <a:t>thích</a:t>
            </a:r>
            <a:r>
              <a:rPr lang="en-US" altLang="en-US" sz="3500" b="1" dirty="0">
                <a:solidFill>
                  <a:srgbClr val="0000FF"/>
                </a:solidFill>
                <a:latin typeface="Times New Roman" pitchFamily="18" charset="0"/>
                <a:cs typeface="Times New Roman" pitchFamily="18" charset="0"/>
              </a:rPr>
              <a:t> </a:t>
            </a:r>
            <a:r>
              <a:rPr lang="en-US" altLang="en-US" sz="3500" b="1" dirty="0" err="1">
                <a:solidFill>
                  <a:srgbClr val="0000FF"/>
                </a:solidFill>
                <a:latin typeface="Times New Roman" pitchFamily="18" charset="0"/>
                <a:cs typeface="Times New Roman" pitchFamily="18" charset="0"/>
              </a:rPr>
              <a:t>ăn</a:t>
            </a:r>
            <a:r>
              <a:rPr lang="en-US" altLang="en-US" sz="3500" b="1" dirty="0">
                <a:solidFill>
                  <a:srgbClr val="0000FF"/>
                </a:solidFill>
                <a:latin typeface="Times New Roman" pitchFamily="18" charset="0"/>
                <a:cs typeface="Times New Roman" pitchFamily="18" charset="0"/>
              </a:rPr>
              <a:t> </a:t>
            </a:r>
            <a:r>
              <a:rPr lang="en-US" altLang="en-US" sz="3500" b="1" dirty="0" err="1">
                <a:solidFill>
                  <a:srgbClr val="0000FF"/>
                </a:solidFill>
                <a:latin typeface="Times New Roman" pitchFamily="18" charset="0"/>
                <a:cs typeface="Times New Roman" pitchFamily="18" charset="0"/>
              </a:rPr>
              <a:t>trái</a:t>
            </a:r>
            <a:r>
              <a:rPr lang="en-US" altLang="en-US" sz="3500" b="1" dirty="0">
                <a:solidFill>
                  <a:srgbClr val="0000FF"/>
                </a:solidFill>
                <a:latin typeface="Times New Roman" pitchFamily="18" charset="0"/>
                <a:cs typeface="Times New Roman" pitchFamily="18" charset="0"/>
              </a:rPr>
              <a:t> </a:t>
            </a:r>
            <a:r>
              <a:rPr lang="en-US" altLang="en-US" sz="3500" b="1" dirty="0" err="1">
                <a:solidFill>
                  <a:srgbClr val="0000FF"/>
                </a:solidFill>
                <a:latin typeface="Times New Roman" pitchFamily="18" charset="0"/>
                <a:cs typeface="Times New Roman" pitchFamily="18" charset="0"/>
              </a:rPr>
              <a:t>cây</a:t>
            </a:r>
            <a:endParaRPr lang="en-US" altLang="en-US" sz="3500" b="1" dirty="0">
              <a:solidFill>
                <a:srgbClr val="0000FF"/>
              </a:solidFill>
              <a:latin typeface="Times New Roman" pitchFamily="18" charset="0"/>
              <a:cs typeface="Times New Roman" pitchFamily="18" charset="0"/>
            </a:endParaRPr>
          </a:p>
        </p:txBody>
      </p:sp>
      <p:sp>
        <p:nvSpPr>
          <p:cNvPr id="46096" name="Text Box 16"/>
          <p:cNvSpPr txBox="1">
            <a:spLocks noChangeArrowheads="1"/>
          </p:cNvSpPr>
          <p:nvPr/>
        </p:nvSpPr>
        <p:spPr bwMode="auto">
          <a:xfrm>
            <a:off x="3505200" y="4946650"/>
            <a:ext cx="5056188" cy="625475"/>
          </a:xfrm>
          <a:prstGeom prst="rect">
            <a:avLst/>
          </a:prstGeom>
          <a:noFill/>
          <a:ln w="9525">
            <a:noFill/>
            <a:miter lim="800000"/>
            <a:headEnd/>
            <a:tailEnd/>
          </a:ln>
        </p:spPr>
        <p:txBody>
          <a:bodyPr wrap="none">
            <a:spAutoFit/>
          </a:bodyPr>
          <a:lstStyle/>
          <a:p>
            <a:pPr algn="ctr" eaLnBrk="1" hangingPunct="1"/>
            <a:r>
              <a:rPr lang="en-US" altLang="en-US" sz="3500" b="1">
                <a:solidFill>
                  <a:srgbClr val="0000FF"/>
                </a:solidFill>
                <a:latin typeface="Times New Roman" pitchFamily="18" charset="0"/>
                <a:cs typeface="Times New Roman" pitchFamily="18" charset="0"/>
              </a:rPr>
              <a:t>Tôi thường sống trên cây.</a:t>
            </a:r>
          </a:p>
        </p:txBody>
      </p:sp>
      <p:sp>
        <p:nvSpPr>
          <p:cNvPr id="46097" name="Text Box 17"/>
          <p:cNvSpPr txBox="1">
            <a:spLocks noChangeArrowheads="1"/>
          </p:cNvSpPr>
          <p:nvPr/>
        </p:nvSpPr>
        <p:spPr bwMode="auto">
          <a:xfrm>
            <a:off x="3521075" y="3879850"/>
            <a:ext cx="4237038" cy="625475"/>
          </a:xfrm>
          <a:prstGeom prst="rect">
            <a:avLst/>
          </a:prstGeom>
          <a:noFill/>
          <a:ln w="9525">
            <a:noFill/>
            <a:miter lim="800000"/>
            <a:headEnd/>
            <a:tailEnd/>
          </a:ln>
        </p:spPr>
        <p:txBody>
          <a:bodyPr wrap="none">
            <a:spAutoFit/>
          </a:bodyPr>
          <a:lstStyle/>
          <a:p>
            <a:pPr algn="ctr" eaLnBrk="1" hangingPunct="1"/>
            <a:r>
              <a:rPr lang="en-US" altLang="en-US" sz="3500" b="1">
                <a:solidFill>
                  <a:srgbClr val="0000FF"/>
                </a:solidFill>
                <a:latin typeface="Times New Roman" pitchFamily="18" charset="0"/>
                <a:cs typeface="Times New Roman" pitchFamily="18" charset="0"/>
              </a:rPr>
              <a:t>Tôi thích ăn thịt sống</a:t>
            </a:r>
          </a:p>
        </p:txBody>
      </p:sp>
      <p:sp>
        <p:nvSpPr>
          <p:cNvPr id="46098" name="Text Box 18"/>
          <p:cNvSpPr txBox="1">
            <a:spLocks noChangeArrowheads="1"/>
          </p:cNvSpPr>
          <p:nvPr/>
        </p:nvSpPr>
        <p:spPr bwMode="auto">
          <a:xfrm>
            <a:off x="3475038" y="6013450"/>
            <a:ext cx="3867150" cy="625475"/>
          </a:xfrm>
          <a:prstGeom prst="rect">
            <a:avLst/>
          </a:prstGeom>
          <a:noFill/>
          <a:ln w="9525">
            <a:noFill/>
            <a:miter lim="800000"/>
            <a:headEnd/>
            <a:tailEnd/>
          </a:ln>
        </p:spPr>
        <p:txBody>
          <a:bodyPr wrap="none">
            <a:spAutoFit/>
          </a:bodyPr>
          <a:lstStyle/>
          <a:p>
            <a:pPr algn="ctr" eaLnBrk="1" hangingPunct="1"/>
            <a:r>
              <a:rPr lang="en-US" altLang="en-US" sz="3500" b="1">
                <a:solidFill>
                  <a:srgbClr val="0000FF"/>
                </a:solidFill>
                <a:latin typeface="Times New Roman" pitchFamily="18" charset="0"/>
                <a:cs typeface="Times New Roman" pitchFamily="18" charset="0"/>
              </a:rPr>
              <a:t>Tôi sống dưới nước</a:t>
            </a:r>
          </a:p>
        </p:txBody>
      </p:sp>
      <p:sp>
        <p:nvSpPr>
          <p:cNvPr id="19" name="Rectangle 18"/>
          <p:cNvSpPr/>
          <p:nvPr/>
        </p:nvSpPr>
        <p:spPr>
          <a:xfrm>
            <a:off x="228600" y="228600"/>
            <a:ext cx="3659265"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vi-VN" sz="5400" b="1" dirty="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TRÒ </a:t>
            </a:r>
            <a:r>
              <a:rPr lang="vi-VN" sz="5400" b="1" dirty="0">
                <a:ln w="11430"/>
                <a:solidFill>
                  <a:srgbClr val="C00000"/>
                </a:solidFill>
                <a:effectLst>
                  <a:outerShdw blurRad="80000" dist="40000" dir="5040000" algn="tl">
                    <a:srgbClr val="000000">
                      <a:alpha val="30000"/>
                    </a:srgbClr>
                  </a:outerShdw>
                </a:effectLst>
              </a:rPr>
              <a:t>CHƠI</a:t>
            </a:r>
            <a:endParaRPr lang="en-US" sz="5400" b="1" dirty="0">
              <a:ln w="11430"/>
              <a:solidFill>
                <a:srgbClr val="C00000"/>
              </a:solidFill>
              <a:effectLst>
                <a:outerShdw blurRad="80000" dist="40000" dir="5040000" algn="tl">
                  <a:srgbClr val="000000">
                    <a:alpha val="30000"/>
                  </a:srgbClr>
                </a:outerShdw>
              </a:effectLst>
              <a:latin typeface="Monotype Corsiva" panose="03010101010201010101" pitchFamily="66" charset="0"/>
            </a:endParaRPr>
          </a:p>
        </p:txBody>
      </p:sp>
      <p:sp>
        <p:nvSpPr>
          <p:cNvPr id="20" name="TextBox 19"/>
          <p:cNvSpPr txBox="1">
            <a:spLocks noChangeArrowheads="1"/>
          </p:cNvSpPr>
          <p:nvPr/>
        </p:nvSpPr>
        <p:spPr bwMode="auto">
          <a:xfrm>
            <a:off x="3698875" y="1219200"/>
            <a:ext cx="720725" cy="923925"/>
          </a:xfrm>
          <a:prstGeom prst="rect">
            <a:avLst/>
          </a:prstGeom>
          <a:noFill/>
          <a:ln w="9525">
            <a:noFill/>
            <a:miter lim="800000"/>
            <a:headEnd/>
            <a:tailEnd/>
          </a:ln>
        </p:spPr>
        <p:txBody>
          <a:bodyPr>
            <a:spAutoFit/>
          </a:bodyPr>
          <a:lstStyle/>
          <a:p>
            <a:r>
              <a:rPr lang="en-US" altLang="en-US" sz="5400" b="1">
                <a:solidFill>
                  <a:srgbClr val="FF0000"/>
                </a:solidFill>
              </a:rPr>
              <a:t>T</a:t>
            </a:r>
          </a:p>
        </p:txBody>
      </p:sp>
      <p:sp>
        <p:nvSpPr>
          <p:cNvPr id="21" name="TextBox 20"/>
          <p:cNvSpPr txBox="1">
            <a:spLocks noChangeArrowheads="1"/>
          </p:cNvSpPr>
          <p:nvPr/>
        </p:nvSpPr>
        <p:spPr bwMode="auto">
          <a:xfrm>
            <a:off x="4141788" y="966788"/>
            <a:ext cx="720725" cy="1200150"/>
          </a:xfrm>
          <a:prstGeom prst="rect">
            <a:avLst/>
          </a:prstGeom>
          <a:noFill/>
          <a:ln w="9525">
            <a:noFill/>
            <a:miter lim="800000"/>
            <a:headEnd/>
            <a:tailEnd/>
          </a:ln>
        </p:spPr>
        <p:txBody>
          <a:bodyPr>
            <a:spAutoFit/>
          </a:bodyPr>
          <a:lstStyle/>
          <a:p>
            <a:r>
              <a:rPr lang="en-US" altLang="en-US" sz="7200" b="1" dirty="0">
                <a:solidFill>
                  <a:srgbClr val="FFC000"/>
                </a:solidFill>
                <a:latin typeface="Times New Roman" pitchFamily="18" charset="0"/>
                <a:cs typeface="Times New Roman" pitchFamily="18" charset="0"/>
              </a:rPr>
              <a:t>ô</a:t>
            </a:r>
          </a:p>
        </p:txBody>
      </p:sp>
      <p:sp>
        <p:nvSpPr>
          <p:cNvPr id="23" name="TextBox 22"/>
          <p:cNvSpPr txBox="1">
            <a:spLocks noChangeArrowheads="1"/>
          </p:cNvSpPr>
          <p:nvPr/>
        </p:nvSpPr>
        <p:spPr bwMode="auto">
          <a:xfrm>
            <a:off x="4689475" y="1295400"/>
            <a:ext cx="720725" cy="830263"/>
          </a:xfrm>
          <a:prstGeom prst="rect">
            <a:avLst/>
          </a:prstGeom>
          <a:noFill/>
          <a:ln w="9525">
            <a:noFill/>
            <a:miter lim="800000"/>
            <a:headEnd/>
            <a:tailEnd/>
          </a:ln>
        </p:spPr>
        <p:txBody>
          <a:bodyPr>
            <a:spAutoFit/>
          </a:bodyPr>
          <a:lstStyle/>
          <a:p>
            <a:r>
              <a:rPr lang="vi-VN" altLang="en-US" sz="4800" b="1">
                <a:solidFill>
                  <a:srgbClr val="00B050"/>
                </a:solidFill>
              </a:rPr>
              <a:t>I</a:t>
            </a:r>
            <a:endParaRPr lang="en-US" altLang="en-US" sz="4800" b="1">
              <a:solidFill>
                <a:srgbClr val="00B050"/>
              </a:solidFill>
            </a:endParaRPr>
          </a:p>
        </p:txBody>
      </p:sp>
      <p:sp>
        <p:nvSpPr>
          <p:cNvPr id="24" name="TextBox 23"/>
          <p:cNvSpPr txBox="1">
            <a:spLocks noChangeArrowheads="1"/>
          </p:cNvSpPr>
          <p:nvPr/>
        </p:nvSpPr>
        <p:spPr bwMode="auto">
          <a:xfrm>
            <a:off x="5334000" y="1143000"/>
            <a:ext cx="1254125" cy="923925"/>
          </a:xfrm>
          <a:prstGeom prst="rect">
            <a:avLst/>
          </a:prstGeom>
          <a:noFill/>
          <a:ln w="9525">
            <a:noFill/>
            <a:miter lim="800000"/>
            <a:headEnd/>
            <a:tailEnd/>
          </a:ln>
        </p:spPr>
        <p:txBody>
          <a:bodyPr>
            <a:spAutoFit/>
          </a:bodyPr>
          <a:lstStyle/>
          <a:p>
            <a:r>
              <a:rPr lang="en-US" altLang="en-US" sz="5400" b="1" dirty="0" smtClean="0">
                <a:solidFill>
                  <a:srgbClr val="FF0000"/>
                </a:solidFill>
              </a:rPr>
              <a:t>L</a:t>
            </a:r>
            <a:endParaRPr lang="en-US" altLang="en-US" sz="5400" b="1" dirty="0">
              <a:solidFill>
                <a:srgbClr val="FF0000"/>
              </a:solidFill>
            </a:endParaRPr>
          </a:p>
        </p:txBody>
      </p:sp>
      <p:sp>
        <p:nvSpPr>
          <p:cNvPr id="25" name="TextBox 24"/>
          <p:cNvSpPr txBox="1">
            <a:spLocks noChangeArrowheads="1"/>
          </p:cNvSpPr>
          <p:nvPr/>
        </p:nvSpPr>
        <p:spPr bwMode="auto">
          <a:xfrm>
            <a:off x="5715000" y="1371600"/>
            <a:ext cx="1223963" cy="708025"/>
          </a:xfrm>
          <a:prstGeom prst="rect">
            <a:avLst/>
          </a:prstGeom>
          <a:noFill/>
          <a:ln w="9525">
            <a:noFill/>
            <a:miter lim="800000"/>
            <a:headEnd/>
            <a:tailEnd/>
          </a:ln>
        </p:spPr>
        <p:txBody>
          <a:bodyPr>
            <a:spAutoFit/>
          </a:bodyPr>
          <a:lstStyle/>
          <a:p>
            <a:r>
              <a:rPr lang="en-US" altLang="en-US" sz="4000" b="1" dirty="0" smtClean="0">
                <a:solidFill>
                  <a:srgbClr val="C00000"/>
                </a:solidFill>
              </a:rPr>
              <a:t>A</a:t>
            </a:r>
            <a:endParaRPr lang="en-US" altLang="en-US" sz="4000" b="1" dirty="0">
              <a:solidFill>
                <a:srgbClr val="C00000"/>
              </a:solidFill>
            </a:endParaRPr>
          </a:p>
        </p:txBody>
      </p:sp>
      <p:sp>
        <p:nvSpPr>
          <p:cNvPr id="26" name="TextBox 25"/>
          <p:cNvSpPr txBox="1">
            <a:spLocks noChangeArrowheads="1"/>
          </p:cNvSpPr>
          <p:nvPr/>
        </p:nvSpPr>
        <p:spPr bwMode="auto">
          <a:xfrm>
            <a:off x="6934200" y="1295400"/>
            <a:ext cx="720725" cy="830263"/>
          </a:xfrm>
          <a:prstGeom prst="rect">
            <a:avLst/>
          </a:prstGeom>
          <a:noFill/>
          <a:ln w="9525">
            <a:noFill/>
            <a:miter lim="800000"/>
            <a:headEnd/>
            <a:tailEnd/>
          </a:ln>
        </p:spPr>
        <p:txBody>
          <a:bodyPr>
            <a:spAutoFit/>
          </a:bodyPr>
          <a:lstStyle/>
          <a:p>
            <a:r>
              <a:rPr lang="en-US" altLang="en-US" sz="4800" b="1" dirty="0">
                <a:solidFill>
                  <a:srgbClr val="00B050"/>
                </a:solidFill>
              </a:rPr>
              <a:t>A</a:t>
            </a:r>
          </a:p>
        </p:txBody>
      </p:sp>
      <p:sp>
        <p:nvSpPr>
          <p:cNvPr id="27" name="TextBox 26"/>
          <p:cNvSpPr txBox="1">
            <a:spLocks noChangeArrowheads="1"/>
          </p:cNvSpPr>
          <p:nvPr/>
        </p:nvSpPr>
        <p:spPr bwMode="auto">
          <a:xfrm>
            <a:off x="7467600" y="1295400"/>
            <a:ext cx="720725" cy="923925"/>
          </a:xfrm>
          <a:prstGeom prst="rect">
            <a:avLst/>
          </a:prstGeom>
          <a:noFill/>
          <a:ln w="9525">
            <a:noFill/>
            <a:miter lim="800000"/>
            <a:headEnd/>
            <a:tailEnd/>
          </a:ln>
        </p:spPr>
        <p:txBody>
          <a:bodyPr wrap="square">
            <a:spAutoFit/>
          </a:bodyPr>
          <a:lstStyle/>
          <a:p>
            <a:r>
              <a:rPr lang="en-US" altLang="en-US" sz="5400" b="1" dirty="0">
                <a:solidFill>
                  <a:srgbClr val="7030A0"/>
                </a:solidFill>
              </a:rPr>
              <a:t>I</a:t>
            </a:r>
          </a:p>
        </p:txBody>
      </p:sp>
      <p:sp>
        <p:nvSpPr>
          <p:cNvPr id="28" name="TextBox 27"/>
          <p:cNvSpPr txBox="1">
            <a:spLocks noChangeArrowheads="1"/>
          </p:cNvSpPr>
          <p:nvPr/>
        </p:nvSpPr>
        <p:spPr bwMode="auto">
          <a:xfrm>
            <a:off x="7924800" y="1066800"/>
            <a:ext cx="720725" cy="923925"/>
          </a:xfrm>
          <a:prstGeom prst="rect">
            <a:avLst/>
          </a:prstGeom>
          <a:noFill/>
          <a:ln w="9525">
            <a:noFill/>
            <a:miter lim="800000"/>
            <a:headEnd/>
            <a:tailEnd/>
          </a:ln>
        </p:spPr>
        <p:txBody>
          <a:bodyPr>
            <a:spAutoFit/>
          </a:bodyPr>
          <a:lstStyle/>
          <a:p>
            <a:r>
              <a:rPr lang="en-US" altLang="en-US" sz="5400" b="1" dirty="0">
                <a:solidFill>
                  <a:srgbClr val="C00000"/>
                </a:solidFill>
              </a:rPr>
              <a:t>?</a:t>
            </a:r>
            <a:r>
              <a:rPr lang="en-US" altLang="en-US" sz="5400" b="1" dirty="0">
                <a:solidFill>
                  <a:srgbClr val="7030A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6" presetClass="emph" presetSubtype="0" fill="hold" grpId="0" nodeType="withEffect">
                                  <p:stCondLst>
                                    <p:cond delay="0"/>
                                  </p:stCondLst>
                                  <p:childTnLst>
                                    <p:animEffect transition="out" filter="fade">
                                      <p:cBhvr>
                                        <p:cTn id="9" dur="500" tmFilter="0, 0; .2, .5; .8, .5; 1, 0"/>
                                        <p:tgtEl>
                                          <p:spTgt spid="21"/>
                                        </p:tgtEl>
                                      </p:cBhvr>
                                    </p:animEffect>
                                    <p:animScale>
                                      <p:cBhvr>
                                        <p:cTn id="10" dur="250" autoRev="1" fill="hold"/>
                                        <p:tgtEl>
                                          <p:spTgt spid="2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3"/>
                                        </p:tgtEl>
                                      </p:cBhvr>
                                    </p:animEffect>
                                    <p:animScale>
                                      <p:cBhvr>
                                        <p:cTn id="13" dur="250" autoRev="1" fill="hold"/>
                                        <p:tgtEl>
                                          <p:spTgt spid="23"/>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26" presetClass="emph" presetSubtype="0" fill="hold" grpId="0" nodeType="withEffect">
                                  <p:stCondLst>
                                    <p:cond delay="0"/>
                                  </p:stCondLst>
                                  <p:childTnLst>
                                    <p:animEffect transition="out" filter="fade">
                                      <p:cBhvr>
                                        <p:cTn id="15" dur="500" tmFilter="0, 0; .2, .5; .8, .5; 1, 0"/>
                                        <p:tgtEl>
                                          <p:spTgt spid="24"/>
                                        </p:tgtEl>
                                      </p:cBhvr>
                                    </p:animEffect>
                                    <p:animScale>
                                      <p:cBhvr>
                                        <p:cTn id="16" dur="250" autoRev="1" fill="hold"/>
                                        <p:tgtEl>
                                          <p:spTgt spid="24"/>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32" presetClass="emph" presetSubtype="0" fill="hold" grpId="0"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26" presetClass="emph" presetSubtype="0" fill="hold" grpId="0" nodeType="withEffect">
                                  <p:stCondLst>
                                    <p:cond delay="0"/>
                                  </p:stCondLst>
                                  <p:childTnLst>
                                    <p:animEffect transition="out" filter="fade">
                                      <p:cBhvr>
                                        <p:cTn id="24" dur="500" tmFilter="0, 0; .2, .5; .8, .5; 1, 0"/>
                                        <p:tgtEl>
                                          <p:spTgt spid="26"/>
                                        </p:tgtEl>
                                      </p:cBhvr>
                                    </p:animEffect>
                                    <p:animScale>
                                      <p:cBhvr>
                                        <p:cTn id="25" dur="250" autoRev="1" fill="hold"/>
                                        <p:tgtEl>
                                          <p:spTgt spid="26"/>
                                        </p:tgtEl>
                                      </p:cBhvr>
                                      <p:by x="105000" y="105000"/>
                                    </p:animScale>
                                  </p:childTnLst>
                                </p:cTn>
                              </p:par>
                              <p:par>
                                <p:cTn id="26" presetID="32" presetClass="emph" presetSubtype="0" fill="hold" grpId="0" nodeType="withEffect">
                                  <p:stCondLst>
                                    <p:cond delay="0"/>
                                  </p:stCondLst>
                                  <p:childTnLst>
                                    <p:animRot by="120000">
                                      <p:cBhvr>
                                        <p:cTn id="27" dur="100" fill="hold">
                                          <p:stCondLst>
                                            <p:cond delay="0"/>
                                          </p:stCondLst>
                                        </p:cTn>
                                        <p:tgtEl>
                                          <p:spTgt spid="27"/>
                                        </p:tgtEl>
                                        <p:attrNameLst>
                                          <p:attrName>r</p:attrName>
                                        </p:attrNameLst>
                                      </p:cBhvr>
                                    </p:animRot>
                                    <p:animRot by="-240000">
                                      <p:cBhvr>
                                        <p:cTn id="28" dur="200" fill="hold">
                                          <p:stCondLst>
                                            <p:cond delay="200"/>
                                          </p:stCondLst>
                                        </p:cTn>
                                        <p:tgtEl>
                                          <p:spTgt spid="27"/>
                                        </p:tgtEl>
                                        <p:attrNameLst>
                                          <p:attrName>r</p:attrName>
                                        </p:attrNameLst>
                                      </p:cBhvr>
                                    </p:animRot>
                                    <p:animRot by="240000">
                                      <p:cBhvr>
                                        <p:cTn id="29" dur="200" fill="hold">
                                          <p:stCondLst>
                                            <p:cond delay="400"/>
                                          </p:stCondLst>
                                        </p:cTn>
                                        <p:tgtEl>
                                          <p:spTgt spid="27"/>
                                        </p:tgtEl>
                                        <p:attrNameLst>
                                          <p:attrName>r</p:attrName>
                                        </p:attrNameLst>
                                      </p:cBhvr>
                                    </p:animRot>
                                    <p:animRot by="-240000">
                                      <p:cBhvr>
                                        <p:cTn id="30" dur="200" fill="hold">
                                          <p:stCondLst>
                                            <p:cond delay="600"/>
                                          </p:stCondLst>
                                        </p:cTn>
                                        <p:tgtEl>
                                          <p:spTgt spid="27"/>
                                        </p:tgtEl>
                                        <p:attrNameLst>
                                          <p:attrName>r</p:attrName>
                                        </p:attrNameLst>
                                      </p:cBhvr>
                                    </p:animRot>
                                    <p:animRot by="120000">
                                      <p:cBhvr>
                                        <p:cTn id="31" dur="200" fill="hold">
                                          <p:stCondLst>
                                            <p:cond delay="800"/>
                                          </p:stCondLst>
                                        </p:cTn>
                                        <p:tgtEl>
                                          <p:spTgt spid="27"/>
                                        </p:tgtEl>
                                        <p:attrNameLst>
                                          <p:attrName>r</p:attrName>
                                        </p:attrNameLst>
                                      </p:cBhvr>
                                    </p:animRot>
                                  </p:childTnLst>
                                  <p:subTnLst>
                                    <p:audio>
                                      <p:cMediaNode vol="85000">
                                        <p:cTn display="0" masterRel="sameClick">
                                          <p:stCondLst>
                                            <p:cond evt="begin" delay="0">
                                              <p:tn val="26"/>
                                            </p:cond>
                                          </p:stCondLst>
                                          <p:endCondLst>
                                            <p:cond evt="onStopAudio" delay="0">
                                              <p:tgtEl>
                                                <p:sldTgt/>
                                              </p:tgtEl>
                                            </p:cond>
                                          </p:endCondLst>
                                        </p:cTn>
                                        <p:tgtEl>
                                          <p:sndTgt r:embed="rId2" name="chimes.wav"/>
                                        </p:tgtEl>
                                      </p:cMediaNode>
                                    </p:audio>
                                  </p:subTnLst>
                                </p:cTn>
                              </p:par>
                              <p:par>
                                <p:cTn id="32" presetID="32" presetClass="emph" presetSubtype="0" fill="hold" grpId="0" nodeType="withEffect">
                                  <p:stCondLst>
                                    <p:cond delay="0"/>
                                  </p:stCondLst>
                                  <p:childTnLst>
                                    <p:animRot by="120000">
                                      <p:cBhvr>
                                        <p:cTn id="33" dur="100" fill="hold">
                                          <p:stCondLst>
                                            <p:cond delay="0"/>
                                          </p:stCondLst>
                                        </p:cTn>
                                        <p:tgtEl>
                                          <p:spTgt spid="28"/>
                                        </p:tgtEl>
                                        <p:attrNameLst>
                                          <p:attrName>r</p:attrName>
                                        </p:attrNameLst>
                                      </p:cBhvr>
                                    </p:animRot>
                                    <p:animRot by="-240000">
                                      <p:cBhvr>
                                        <p:cTn id="34" dur="200" fill="hold">
                                          <p:stCondLst>
                                            <p:cond delay="200"/>
                                          </p:stCondLst>
                                        </p:cTn>
                                        <p:tgtEl>
                                          <p:spTgt spid="28"/>
                                        </p:tgtEl>
                                        <p:attrNameLst>
                                          <p:attrName>r</p:attrName>
                                        </p:attrNameLst>
                                      </p:cBhvr>
                                    </p:animRot>
                                    <p:animRot by="240000">
                                      <p:cBhvr>
                                        <p:cTn id="35" dur="200" fill="hold">
                                          <p:stCondLst>
                                            <p:cond delay="400"/>
                                          </p:stCondLst>
                                        </p:cTn>
                                        <p:tgtEl>
                                          <p:spTgt spid="28"/>
                                        </p:tgtEl>
                                        <p:attrNameLst>
                                          <p:attrName>r</p:attrName>
                                        </p:attrNameLst>
                                      </p:cBhvr>
                                    </p:animRot>
                                    <p:animRot by="-240000">
                                      <p:cBhvr>
                                        <p:cTn id="36" dur="200" fill="hold">
                                          <p:stCondLst>
                                            <p:cond delay="600"/>
                                          </p:stCondLst>
                                        </p:cTn>
                                        <p:tgtEl>
                                          <p:spTgt spid="28"/>
                                        </p:tgtEl>
                                        <p:attrNameLst>
                                          <p:attrName>r</p:attrName>
                                        </p:attrNameLst>
                                      </p:cBhvr>
                                    </p:animRot>
                                    <p:animRot by="120000">
                                      <p:cBhvr>
                                        <p:cTn id="37" dur="200" fill="hold">
                                          <p:stCondLst>
                                            <p:cond delay="800"/>
                                          </p:stCondLst>
                                        </p:cTn>
                                        <p:tgtEl>
                                          <p:spTgt spid="28"/>
                                        </p:tgtEl>
                                        <p:attrNameLst>
                                          <p:attrName>r</p:attrName>
                                        </p:attrNameLst>
                                      </p:cBhvr>
                                    </p:animRot>
                                  </p:childTnLst>
                                  <p:subTnLst>
                                    <p:audio>
                                      <p:cMediaNode vol="100000">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nodeType="clickEffect">
                                  <p:stCondLst>
                                    <p:cond delay="0"/>
                                  </p:stCondLst>
                                  <p:childTnLst>
                                    <p:set>
                                      <p:cBhvr>
                                        <p:cTn id="41" dur="1" fill="hold">
                                          <p:stCondLst>
                                            <p:cond delay="0"/>
                                          </p:stCondLst>
                                        </p:cTn>
                                        <p:tgtEl>
                                          <p:spTgt spid="46082"/>
                                        </p:tgtEl>
                                        <p:attrNameLst>
                                          <p:attrName>style.visibility</p:attrName>
                                        </p:attrNameLst>
                                      </p:cBhvr>
                                      <p:to>
                                        <p:strVal val="visible"/>
                                      </p:to>
                                    </p:set>
                                    <p:animEffect transition="in" filter="wedge">
                                      <p:cBhvr>
                                        <p:cTn id="42" dur="2000"/>
                                        <p:tgtEl>
                                          <p:spTgt spid="46082"/>
                                        </p:tgtEl>
                                      </p:cBhvr>
                                    </p:animEffect>
                                  </p:childTnLst>
                                </p:cTn>
                              </p:par>
                            </p:childTnLst>
                          </p:cTn>
                        </p:par>
                        <p:par>
                          <p:cTn id="43" fill="hold" nodeType="afterGroup">
                            <p:stCondLst>
                              <p:cond delay="2000"/>
                            </p:stCondLst>
                            <p:childTnLst>
                              <p:par>
                                <p:cTn id="44" presetID="0" presetClass="path" presetSubtype="0" accel="50000" decel="50000" fill="hold" nodeType="afterEffect">
                                  <p:stCondLst>
                                    <p:cond delay="0"/>
                                  </p:stCondLst>
                                  <p:childTnLst>
                                    <p:animMotion origin="layout" path="M 5.55112E-17 3.33333E-6 L -0.175 0.20277 " pathEditMode="relative" rAng="0" ptsTypes="AA">
                                      <p:cBhvr>
                                        <p:cTn id="45" dur="2000" fill="hold"/>
                                        <p:tgtEl>
                                          <p:spTgt spid="46082"/>
                                        </p:tgtEl>
                                        <p:attrNameLst>
                                          <p:attrName>ppt_x</p:attrName>
                                          <p:attrName>ppt_y</p:attrName>
                                        </p:attrNameLst>
                                      </p:cBhvr>
                                      <p:rCtr x="-8700" y="10100"/>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46083"/>
                                        </p:tgtEl>
                                        <p:attrNameLst>
                                          <p:attrName>style.visibility</p:attrName>
                                        </p:attrNameLst>
                                      </p:cBhvr>
                                      <p:to>
                                        <p:strVal val="visible"/>
                                      </p:to>
                                    </p:set>
                                    <p:animEffect transition="in" filter="randombar(horizontal)">
                                      <p:cBhvr>
                                        <p:cTn id="50" dur="1000"/>
                                        <p:tgtEl>
                                          <p:spTgt spid="46083"/>
                                        </p:tgtEl>
                                      </p:cBhvr>
                                    </p:animEffect>
                                  </p:childTnLst>
                                </p:cTn>
                              </p:par>
                              <p:par>
                                <p:cTn id="51" presetID="18" presetClass="exit" presetSubtype="12" fill="hold" nodeType="withEffect">
                                  <p:stCondLst>
                                    <p:cond delay="0"/>
                                  </p:stCondLst>
                                  <p:childTnLst>
                                    <p:animEffect transition="out" filter="strips(downLeft)">
                                      <p:cBhvr>
                                        <p:cTn id="52" dur="500"/>
                                        <p:tgtEl>
                                          <p:spTgt spid="46082"/>
                                        </p:tgtEl>
                                      </p:cBhvr>
                                    </p:animEffect>
                                    <p:set>
                                      <p:cBhvr>
                                        <p:cTn id="53" dur="1" fill="hold">
                                          <p:stCondLst>
                                            <p:cond delay="499"/>
                                          </p:stCondLst>
                                        </p:cTn>
                                        <p:tgtEl>
                                          <p:spTgt spid="4608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4" presetClass="exit" presetSubtype="10" fill="hold" nodeType="clickEffect">
                                  <p:stCondLst>
                                    <p:cond delay="0"/>
                                  </p:stCondLst>
                                  <p:childTnLst>
                                    <p:animEffect transition="out" filter="randombar(horizontal)">
                                      <p:cBhvr>
                                        <p:cTn id="57" dur="1000"/>
                                        <p:tgtEl>
                                          <p:spTgt spid="46083"/>
                                        </p:tgtEl>
                                      </p:cBhvr>
                                    </p:animEffect>
                                    <p:set>
                                      <p:cBhvr>
                                        <p:cTn id="58" dur="1" fill="hold">
                                          <p:stCondLst>
                                            <p:cond delay="999"/>
                                          </p:stCondLst>
                                        </p:cTn>
                                        <p:tgtEl>
                                          <p:spTgt spid="46083"/>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6" fill="hold" grpId="0" nodeType="clickEffect">
                                  <p:stCondLst>
                                    <p:cond delay="0"/>
                                  </p:stCondLst>
                                  <p:childTnLst>
                                    <p:set>
                                      <p:cBhvr>
                                        <p:cTn id="62" dur="1" fill="hold">
                                          <p:stCondLst>
                                            <p:cond delay="0"/>
                                          </p:stCondLst>
                                        </p:cTn>
                                        <p:tgtEl>
                                          <p:spTgt spid="46095"/>
                                        </p:tgtEl>
                                        <p:attrNameLst>
                                          <p:attrName>style.visibility</p:attrName>
                                        </p:attrNameLst>
                                      </p:cBhvr>
                                      <p:to>
                                        <p:strVal val="visible"/>
                                      </p:to>
                                    </p:set>
                                    <p:animEffect transition="in" filter="barn(inHorizontal)">
                                      <p:cBhvr>
                                        <p:cTn id="63" dur="500"/>
                                        <p:tgtEl>
                                          <p:spTgt spid="46095"/>
                                        </p:tgtEl>
                                      </p:cBhvr>
                                    </p:animEffect>
                                  </p:childTnLst>
                                </p:cTn>
                              </p:par>
                              <p:par>
                                <p:cTn id="64" presetID="16" presetClass="entr" presetSubtype="26" fill="hold" nodeType="withEffect">
                                  <p:stCondLst>
                                    <p:cond delay="0"/>
                                  </p:stCondLst>
                                  <p:childTnLst>
                                    <p:set>
                                      <p:cBhvr>
                                        <p:cTn id="65" dur="1" fill="hold">
                                          <p:stCondLst>
                                            <p:cond delay="0"/>
                                          </p:stCondLst>
                                        </p:cTn>
                                        <p:tgtEl>
                                          <p:spTgt spid="46086"/>
                                        </p:tgtEl>
                                        <p:attrNameLst>
                                          <p:attrName>style.visibility</p:attrName>
                                        </p:attrNameLst>
                                      </p:cBhvr>
                                      <p:to>
                                        <p:strVal val="visible"/>
                                      </p:to>
                                    </p:set>
                                    <p:animEffect transition="in" filter="barn(inHorizontal)">
                                      <p:cBhvr>
                                        <p:cTn id="66" dur="500"/>
                                        <p:tgtEl>
                                          <p:spTgt spid="46086"/>
                                        </p:tgtEl>
                                      </p:cBhvr>
                                    </p:animEffect>
                                  </p:childTnLst>
                                </p:cTn>
                              </p:par>
                              <p:par>
                                <p:cTn id="67" presetID="16" presetClass="entr" presetSubtype="26" fill="hold" nodeType="withEffect">
                                  <p:stCondLst>
                                    <p:cond delay="0"/>
                                  </p:stCondLst>
                                  <p:childTnLst>
                                    <p:set>
                                      <p:cBhvr>
                                        <p:cTn id="68" dur="1" fill="hold">
                                          <p:stCondLst>
                                            <p:cond delay="0"/>
                                          </p:stCondLst>
                                        </p:cTn>
                                        <p:tgtEl>
                                          <p:spTgt spid="46087"/>
                                        </p:tgtEl>
                                        <p:attrNameLst>
                                          <p:attrName>style.visibility</p:attrName>
                                        </p:attrNameLst>
                                      </p:cBhvr>
                                      <p:to>
                                        <p:strVal val="visible"/>
                                      </p:to>
                                    </p:set>
                                    <p:animEffect transition="in" filter="barn(inHorizontal)">
                                      <p:cBhvr>
                                        <p:cTn id="69" dur="500"/>
                                        <p:tgtEl>
                                          <p:spTgt spid="4608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26" fill="hold" grpId="0" nodeType="clickEffect">
                                  <p:stCondLst>
                                    <p:cond delay="0"/>
                                  </p:stCondLst>
                                  <p:childTnLst>
                                    <p:set>
                                      <p:cBhvr>
                                        <p:cTn id="73" dur="1" fill="hold">
                                          <p:stCondLst>
                                            <p:cond delay="0"/>
                                          </p:stCondLst>
                                        </p:cTn>
                                        <p:tgtEl>
                                          <p:spTgt spid="46097"/>
                                        </p:tgtEl>
                                        <p:attrNameLst>
                                          <p:attrName>style.visibility</p:attrName>
                                        </p:attrNameLst>
                                      </p:cBhvr>
                                      <p:to>
                                        <p:strVal val="visible"/>
                                      </p:to>
                                    </p:set>
                                    <p:animEffect transition="in" filter="barn(inHorizontal)">
                                      <p:cBhvr>
                                        <p:cTn id="74" dur="500"/>
                                        <p:tgtEl>
                                          <p:spTgt spid="46097"/>
                                        </p:tgtEl>
                                      </p:cBhvr>
                                    </p:animEffect>
                                  </p:childTnLst>
                                </p:cTn>
                              </p:par>
                              <p:par>
                                <p:cTn id="75" presetID="16" presetClass="entr" presetSubtype="26" fill="hold" nodeType="withEffect">
                                  <p:stCondLst>
                                    <p:cond delay="0"/>
                                  </p:stCondLst>
                                  <p:childTnLst>
                                    <p:set>
                                      <p:cBhvr>
                                        <p:cTn id="76" dur="1" fill="hold">
                                          <p:stCondLst>
                                            <p:cond delay="0"/>
                                          </p:stCondLst>
                                        </p:cTn>
                                        <p:tgtEl>
                                          <p:spTgt spid="46089"/>
                                        </p:tgtEl>
                                        <p:attrNameLst>
                                          <p:attrName>style.visibility</p:attrName>
                                        </p:attrNameLst>
                                      </p:cBhvr>
                                      <p:to>
                                        <p:strVal val="visible"/>
                                      </p:to>
                                    </p:set>
                                    <p:animEffect transition="in" filter="barn(inHorizontal)">
                                      <p:cBhvr>
                                        <p:cTn id="77" dur="500"/>
                                        <p:tgtEl>
                                          <p:spTgt spid="46089"/>
                                        </p:tgtEl>
                                      </p:cBhvr>
                                    </p:animEffect>
                                  </p:childTnLst>
                                </p:cTn>
                              </p:par>
                              <p:par>
                                <p:cTn id="78" presetID="16" presetClass="entr" presetSubtype="26" fill="hold" nodeType="withEffect">
                                  <p:stCondLst>
                                    <p:cond delay="0"/>
                                  </p:stCondLst>
                                  <p:childTnLst>
                                    <p:set>
                                      <p:cBhvr>
                                        <p:cTn id="79" dur="1" fill="hold">
                                          <p:stCondLst>
                                            <p:cond delay="0"/>
                                          </p:stCondLst>
                                        </p:cTn>
                                        <p:tgtEl>
                                          <p:spTgt spid="46092"/>
                                        </p:tgtEl>
                                        <p:attrNameLst>
                                          <p:attrName>style.visibility</p:attrName>
                                        </p:attrNameLst>
                                      </p:cBhvr>
                                      <p:to>
                                        <p:strVal val="visible"/>
                                      </p:to>
                                    </p:set>
                                    <p:animEffect transition="in" filter="barn(inHorizontal)">
                                      <p:cBhvr>
                                        <p:cTn id="80" dur="500"/>
                                        <p:tgtEl>
                                          <p:spTgt spid="4609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6" presetClass="entr" presetSubtype="26" fill="hold" grpId="0" nodeType="clickEffect">
                                  <p:stCondLst>
                                    <p:cond delay="0"/>
                                  </p:stCondLst>
                                  <p:childTnLst>
                                    <p:set>
                                      <p:cBhvr>
                                        <p:cTn id="84" dur="1" fill="hold">
                                          <p:stCondLst>
                                            <p:cond delay="0"/>
                                          </p:stCondLst>
                                        </p:cTn>
                                        <p:tgtEl>
                                          <p:spTgt spid="46096"/>
                                        </p:tgtEl>
                                        <p:attrNameLst>
                                          <p:attrName>style.visibility</p:attrName>
                                        </p:attrNameLst>
                                      </p:cBhvr>
                                      <p:to>
                                        <p:strVal val="visible"/>
                                      </p:to>
                                    </p:set>
                                    <p:animEffect transition="in" filter="barn(inHorizontal)">
                                      <p:cBhvr>
                                        <p:cTn id="85" dur="500"/>
                                        <p:tgtEl>
                                          <p:spTgt spid="46096"/>
                                        </p:tgtEl>
                                      </p:cBhvr>
                                    </p:animEffect>
                                  </p:childTnLst>
                                </p:cTn>
                              </p:par>
                              <p:par>
                                <p:cTn id="86" presetID="16" presetClass="entr" presetSubtype="26" fill="hold" nodeType="withEffect">
                                  <p:stCondLst>
                                    <p:cond delay="0"/>
                                  </p:stCondLst>
                                  <p:childTnLst>
                                    <p:set>
                                      <p:cBhvr>
                                        <p:cTn id="87" dur="1" fill="hold">
                                          <p:stCondLst>
                                            <p:cond delay="0"/>
                                          </p:stCondLst>
                                        </p:cTn>
                                        <p:tgtEl>
                                          <p:spTgt spid="46090"/>
                                        </p:tgtEl>
                                        <p:attrNameLst>
                                          <p:attrName>style.visibility</p:attrName>
                                        </p:attrNameLst>
                                      </p:cBhvr>
                                      <p:to>
                                        <p:strVal val="visible"/>
                                      </p:to>
                                    </p:set>
                                    <p:animEffect transition="in" filter="barn(inHorizontal)">
                                      <p:cBhvr>
                                        <p:cTn id="88" dur="500"/>
                                        <p:tgtEl>
                                          <p:spTgt spid="46090"/>
                                        </p:tgtEl>
                                      </p:cBhvr>
                                    </p:animEffect>
                                  </p:childTnLst>
                                </p:cTn>
                              </p:par>
                              <p:par>
                                <p:cTn id="89" presetID="16" presetClass="entr" presetSubtype="26" fill="hold" nodeType="withEffect">
                                  <p:stCondLst>
                                    <p:cond delay="0"/>
                                  </p:stCondLst>
                                  <p:childTnLst>
                                    <p:set>
                                      <p:cBhvr>
                                        <p:cTn id="90" dur="1" fill="hold">
                                          <p:stCondLst>
                                            <p:cond delay="0"/>
                                          </p:stCondLst>
                                        </p:cTn>
                                        <p:tgtEl>
                                          <p:spTgt spid="46093"/>
                                        </p:tgtEl>
                                        <p:attrNameLst>
                                          <p:attrName>style.visibility</p:attrName>
                                        </p:attrNameLst>
                                      </p:cBhvr>
                                      <p:to>
                                        <p:strVal val="visible"/>
                                      </p:to>
                                    </p:set>
                                    <p:animEffect transition="in" filter="barn(inHorizontal)">
                                      <p:cBhvr>
                                        <p:cTn id="91" dur="500"/>
                                        <p:tgtEl>
                                          <p:spTgt spid="4609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26" fill="hold" grpId="0" nodeType="clickEffect">
                                  <p:stCondLst>
                                    <p:cond delay="0"/>
                                  </p:stCondLst>
                                  <p:childTnLst>
                                    <p:set>
                                      <p:cBhvr>
                                        <p:cTn id="95" dur="1" fill="hold">
                                          <p:stCondLst>
                                            <p:cond delay="0"/>
                                          </p:stCondLst>
                                        </p:cTn>
                                        <p:tgtEl>
                                          <p:spTgt spid="46098"/>
                                        </p:tgtEl>
                                        <p:attrNameLst>
                                          <p:attrName>style.visibility</p:attrName>
                                        </p:attrNameLst>
                                      </p:cBhvr>
                                      <p:to>
                                        <p:strVal val="visible"/>
                                      </p:to>
                                    </p:set>
                                    <p:animEffect transition="in" filter="barn(inHorizontal)">
                                      <p:cBhvr>
                                        <p:cTn id="96" dur="500"/>
                                        <p:tgtEl>
                                          <p:spTgt spid="46098"/>
                                        </p:tgtEl>
                                      </p:cBhvr>
                                    </p:animEffect>
                                  </p:childTnLst>
                                </p:cTn>
                              </p:par>
                              <p:par>
                                <p:cTn id="97" presetID="16" presetClass="entr" presetSubtype="26" fill="hold" nodeType="withEffect">
                                  <p:stCondLst>
                                    <p:cond delay="0"/>
                                  </p:stCondLst>
                                  <p:childTnLst>
                                    <p:set>
                                      <p:cBhvr>
                                        <p:cTn id="98" dur="1" fill="hold">
                                          <p:stCondLst>
                                            <p:cond delay="0"/>
                                          </p:stCondLst>
                                        </p:cTn>
                                        <p:tgtEl>
                                          <p:spTgt spid="46091"/>
                                        </p:tgtEl>
                                        <p:attrNameLst>
                                          <p:attrName>style.visibility</p:attrName>
                                        </p:attrNameLst>
                                      </p:cBhvr>
                                      <p:to>
                                        <p:strVal val="visible"/>
                                      </p:to>
                                    </p:set>
                                    <p:animEffect transition="in" filter="barn(inHorizontal)">
                                      <p:cBhvr>
                                        <p:cTn id="99" dur="500"/>
                                        <p:tgtEl>
                                          <p:spTgt spid="46091"/>
                                        </p:tgtEl>
                                      </p:cBhvr>
                                    </p:animEffect>
                                  </p:childTnLst>
                                </p:cTn>
                              </p:par>
                              <p:par>
                                <p:cTn id="100" presetID="16" presetClass="entr" presetSubtype="26" fill="hold" nodeType="withEffect">
                                  <p:stCondLst>
                                    <p:cond delay="0"/>
                                  </p:stCondLst>
                                  <p:childTnLst>
                                    <p:set>
                                      <p:cBhvr>
                                        <p:cTn id="101" dur="1" fill="hold">
                                          <p:stCondLst>
                                            <p:cond delay="0"/>
                                          </p:stCondLst>
                                        </p:cTn>
                                        <p:tgtEl>
                                          <p:spTgt spid="46094"/>
                                        </p:tgtEl>
                                        <p:attrNameLst>
                                          <p:attrName>style.visibility</p:attrName>
                                        </p:attrNameLst>
                                      </p:cBhvr>
                                      <p:to>
                                        <p:strVal val="visible"/>
                                      </p:to>
                                    </p:set>
                                    <p:animEffect transition="in" filter="barn(inHorizontal)">
                                      <p:cBhvr>
                                        <p:cTn id="102" dur="500"/>
                                        <p:tgtEl>
                                          <p:spTgt spid="4609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3" restart="whenNotActive" fill="hold" evtFilter="cancelBubble" nodeType="interactiveSeq">
                <p:stCondLst>
                  <p:cond evt="onClick" delay="0">
                    <p:tgtEl>
                      <p:spTgt spid="46097"/>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14" presetClass="exit" presetSubtype="10" fill="hold" nodeType="clickEffect">
                                  <p:stCondLst>
                                    <p:cond delay="0"/>
                                  </p:stCondLst>
                                  <p:childTnLst>
                                    <p:animEffect transition="out" filter="randombar(horizontal)">
                                      <p:cBhvr>
                                        <p:cTn id="107" dur="500"/>
                                        <p:tgtEl>
                                          <p:spTgt spid="46089"/>
                                        </p:tgtEl>
                                      </p:cBhvr>
                                    </p:animEffect>
                                    <p:set>
                                      <p:cBhvr>
                                        <p:cTn id="108" dur="1" fill="hold">
                                          <p:stCondLst>
                                            <p:cond delay="499"/>
                                          </p:stCondLst>
                                        </p:cTn>
                                        <p:tgtEl>
                                          <p:spTgt spid="46089"/>
                                        </p:tgtEl>
                                        <p:attrNameLst>
                                          <p:attrName>style.visibility</p:attrName>
                                        </p:attrNameLst>
                                      </p:cBhvr>
                                      <p:to>
                                        <p:strVal val="hidden"/>
                                      </p:to>
                                    </p:set>
                                  </p:childTnLst>
                                </p:cTn>
                              </p:par>
                            </p:childTnLst>
                          </p:cTn>
                        </p:par>
                      </p:childTnLst>
                    </p:cTn>
                  </p:par>
                </p:childTnLst>
              </p:cTn>
              <p:nextCondLst>
                <p:cond evt="onClick" delay="0">
                  <p:tgtEl>
                    <p:spTgt spid="46097"/>
                  </p:tgtEl>
                </p:cond>
              </p:nextCondLst>
            </p:seq>
            <p:seq concurrent="1" nextAc="seek">
              <p:cTn id="109" restart="whenNotActive" fill="hold" evtFilter="cancelBubble" nodeType="interactiveSeq">
                <p:stCondLst>
                  <p:cond evt="onClick" delay="0">
                    <p:tgtEl>
                      <p:spTgt spid="46098"/>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4" presetClass="exit" presetSubtype="10" fill="hold" nodeType="clickEffect">
                                  <p:stCondLst>
                                    <p:cond delay="0"/>
                                  </p:stCondLst>
                                  <p:childTnLst>
                                    <p:animEffect transition="out" filter="randombar(horizontal)">
                                      <p:cBhvr>
                                        <p:cTn id="113" dur="500"/>
                                        <p:tgtEl>
                                          <p:spTgt spid="46091"/>
                                        </p:tgtEl>
                                      </p:cBhvr>
                                    </p:animEffect>
                                    <p:set>
                                      <p:cBhvr>
                                        <p:cTn id="114" dur="1" fill="hold">
                                          <p:stCondLst>
                                            <p:cond delay="499"/>
                                          </p:stCondLst>
                                        </p:cTn>
                                        <p:tgtEl>
                                          <p:spTgt spid="46091"/>
                                        </p:tgtEl>
                                        <p:attrNameLst>
                                          <p:attrName>style.visibility</p:attrName>
                                        </p:attrNameLst>
                                      </p:cBhvr>
                                      <p:to>
                                        <p:strVal val="hidden"/>
                                      </p:to>
                                    </p:set>
                                  </p:childTnLst>
                                </p:cTn>
                              </p:par>
                            </p:childTnLst>
                          </p:cTn>
                        </p:par>
                      </p:childTnLst>
                    </p:cTn>
                  </p:par>
                </p:childTnLst>
              </p:cTn>
              <p:nextCondLst>
                <p:cond evt="onClick" delay="0">
                  <p:tgtEl>
                    <p:spTgt spid="46098"/>
                  </p:tgtEl>
                </p:cond>
              </p:nextCondLst>
            </p:seq>
            <p:seq concurrent="1" nextAc="seek">
              <p:cTn id="115" restart="whenNotActive" fill="hold" evtFilter="cancelBubble" nodeType="interactiveSeq">
                <p:stCondLst>
                  <p:cond evt="onClick" delay="0">
                    <p:tgtEl>
                      <p:spTgt spid="46096"/>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4" presetClass="exit" presetSubtype="10" fill="hold" nodeType="clickEffect">
                                  <p:stCondLst>
                                    <p:cond delay="0"/>
                                  </p:stCondLst>
                                  <p:childTnLst>
                                    <p:animEffect transition="out" filter="randombar(horizontal)">
                                      <p:cBhvr>
                                        <p:cTn id="119" dur="500"/>
                                        <p:tgtEl>
                                          <p:spTgt spid="46093"/>
                                        </p:tgtEl>
                                      </p:cBhvr>
                                    </p:animEffect>
                                    <p:set>
                                      <p:cBhvr>
                                        <p:cTn id="120" dur="1" fill="hold">
                                          <p:stCondLst>
                                            <p:cond delay="499"/>
                                          </p:stCondLst>
                                        </p:cTn>
                                        <p:tgtEl>
                                          <p:spTgt spid="46093"/>
                                        </p:tgtEl>
                                        <p:attrNameLst>
                                          <p:attrName>style.visibility</p:attrName>
                                        </p:attrNameLst>
                                      </p:cBhvr>
                                      <p:to>
                                        <p:strVal val="hidden"/>
                                      </p:to>
                                    </p:set>
                                  </p:childTnLst>
                                </p:cTn>
                              </p:par>
                            </p:childTnLst>
                          </p:cTn>
                        </p:par>
                      </p:childTnLst>
                    </p:cTn>
                  </p:par>
                </p:childTnLst>
              </p:cTn>
              <p:nextCondLst>
                <p:cond evt="onClick" delay="0">
                  <p:tgtEl>
                    <p:spTgt spid="46096"/>
                  </p:tgtEl>
                </p:cond>
              </p:nextCondLst>
            </p:seq>
            <p:seq concurrent="1" nextAc="seek">
              <p:cTn id="121" restart="whenNotActive" fill="hold" evtFilter="cancelBubble" nodeType="interactiveSeq">
                <p:stCondLst>
                  <p:cond evt="onClick" delay="0">
                    <p:tgtEl>
                      <p:spTgt spid="4609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4" presetClass="exit" presetSubtype="10" fill="hold" nodeType="clickEffect">
                                  <p:stCondLst>
                                    <p:cond delay="0"/>
                                  </p:stCondLst>
                                  <p:childTnLst>
                                    <p:animEffect transition="out" filter="randombar(horizontal)">
                                      <p:cBhvr>
                                        <p:cTn id="125" dur="500"/>
                                        <p:tgtEl>
                                          <p:spTgt spid="46087"/>
                                        </p:tgtEl>
                                      </p:cBhvr>
                                    </p:animEffect>
                                    <p:set>
                                      <p:cBhvr>
                                        <p:cTn id="126" dur="1" fill="hold">
                                          <p:stCondLst>
                                            <p:cond delay="499"/>
                                          </p:stCondLst>
                                        </p:cTn>
                                        <p:tgtEl>
                                          <p:spTgt spid="46087"/>
                                        </p:tgtEl>
                                        <p:attrNameLst>
                                          <p:attrName>style.visibility</p:attrName>
                                        </p:attrNameLst>
                                      </p:cBhvr>
                                      <p:to>
                                        <p:strVal val="hidden"/>
                                      </p:to>
                                    </p:set>
                                  </p:childTnLst>
                                </p:cTn>
                              </p:par>
                            </p:childTnLst>
                          </p:cTn>
                        </p:par>
                      </p:childTnLst>
                    </p:cTn>
                  </p:par>
                </p:childTnLst>
              </p:cTn>
              <p:nextCondLst>
                <p:cond evt="onClick" delay="0">
                  <p:tgtEl>
                    <p:spTgt spid="46095"/>
                  </p:tgtEl>
                </p:cond>
              </p:nextCondLst>
            </p:seq>
          </p:childTnLst>
        </p:cTn>
      </p:par>
    </p:tnLst>
    <p:bldLst>
      <p:bldP spid="46095" grpId="0"/>
      <p:bldP spid="46096" grpId="0"/>
      <p:bldP spid="46097" grpId="0"/>
      <p:bldP spid="46098" grpId="0"/>
      <p:bldP spid="20" grpId="0"/>
      <p:bldP spid="21" grpId="0"/>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152400" y="1143000"/>
            <a:ext cx="8839200" cy="5562600"/>
          </a:xfrm>
          <a:prstGeom prst="rect">
            <a:avLst/>
          </a:prstGeom>
          <a:noFill/>
          <a:ln w="9525">
            <a:solidFill>
              <a:srgbClr val="336600"/>
            </a:solidFill>
            <a:miter lim="800000"/>
            <a:headEnd/>
            <a:tailEnd/>
          </a:ln>
          <a:effectLst/>
        </p:spPr>
      </p:pic>
      <p:sp>
        <p:nvSpPr>
          <p:cNvPr id="3" name="Rectangle 2"/>
          <p:cNvSpPr/>
          <p:nvPr/>
        </p:nvSpPr>
        <p:spPr>
          <a:xfrm>
            <a:off x="304801" y="67270"/>
            <a:ext cx="7848599" cy="923330"/>
          </a:xfrm>
          <a:prstGeom prst="rect">
            <a:avLst/>
          </a:prstGeom>
          <a:noFill/>
        </p:spPr>
        <p:txBody>
          <a:bodyPr wrap="square" lIns="91440" tIns="45720" rIns="91440" bIns="45720">
            <a:spAutoFit/>
          </a:bodyPr>
          <a:lstStyle/>
          <a:p>
            <a:pPr algn="ctr"/>
            <a:r>
              <a:rPr lang="en-US" sz="5400" b="1" kern="10" cap="none" spc="0" dirty="0"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a:cs typeface="Times New Roman"/>
              </a:rPr>
              <a:t>Bức tranh vẽ cảnh gì?</a:t>
            </a:r>
            <a:endParaRPr lang="en-US" sz="5400" b="1" cap="none" spc="0"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advTm="36043"/>
    </mc:Choice>
    <mc:Fallback>
      <p:transition spd="slow" advTm="360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circle(in)">
                                      <p:cBhvr>
                                        <p:cTn id="7"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2514600" y="685800"/>
            <a:ext cx="3962400" cy="1138773"/>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smtClean="0">
                <a:ln>
                  <a:noFill/>
                </a:ln>
                <a:solidFill>
                  <a:srgbClr val="0000CC"/>
                </a:solidFill>
                <a:effectLst/>
                <a:uLnTx/>
                <a:uFillTx/>
                <a:latin typeface="Time news roman"/>
                <a:ea typeface="+mj-ea"/>
                <a:cs typeface="Times New Roman" pitchFamily="18" charset="0"/>
              </a:rPr>
              <a:t>Tập đọc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FF0000"/>
                </a:solidFill>
                <a:effectLst/>
                <a:uLnTx/>
                <a:uFillTx/>
                <a:latin typeface="Time news roman"/>
                <a:ea typeface="+mj-ea"/>
                <a:cs typeface="Times New Roman" pitchFamily="18" charset="0"/>
              </a:rPr>
              <a:t>Quả tim Khỉ</a:t>
            </a:r>
            <a:endParaRPr kumimoji="0" lang="en-US" sz="4000" b="1" i="0" u="none" strike="noStrike" kern="1200" cap="none" spc="0" normalizeH="0" baseline="0" noProof="0" dirty="0" smtClean="0">
              <a:ln>
                <a:noFill/>
              </a:ln>
              <a:solidFill>
                <a:srgbClr val="FF0000"/>
              </a:solidFill>
              <a:effectLst/>
              <a:uLnTx/>
              <a:uFillTx/>
              <a:latin typeface="Time news roman"/>
              <a:ea typeface="+mj-ea"/>
              <a:cs typeface="Times New Roman" pitchFamily="18" charset="0"/>
            </a:endParaRPr>
          </a:p>
        </p:txBody>
      </p:sp>
      <p:sp>
        <p:nvSpPr>
          <p:cNvPr id="6" name="Text Box 6"/>
          <p:cNvSpPr txBox="1">
            <a:spLocks noChangeArrowheads="1"/>
          </p:cNvSpPr>
          <p:nvPr/>
        </p:nvSpPr>
        <p:spPr bwMode="auto">
          <a:xfrm>
            <a:off x="1828800" y="228600"/>
            <a:ext cx="6096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b="1" dirty="0" err="1" smtClean="0">
                <a:solidFill>
                  <a:srgbClr val="000000"/>
                </a:solidFill>
                <a:latin typeface="Times New Roman" pitchFamily="18" charset="0"/>
              </a:rPr>
              <a:t>Thứ</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hai</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ngày</a:t>
            </a:r>
            <a:r>
              <a:rPr lang="en-US" sz="2800" b="1" dirty="0" smtClean="0">
                <a:solidFill>
                  <a:srgbClr val="000000"/>
                </a:solidFill>
                <a:latin typeface="Times New Roman" pitchFamily="18" charset="0"/>
              </a:rPr>
              <a:t> </a:t>
            </a:r>
            <a:r>
              <a:rPr lang="en-US" sz="2800" b="1" dirty="0">
                <a:solidFill>
                  <a:srgbClr val="000000"/>
                </a:solidFill>
                <a:latin typeface="Times New Roman" pitchFamily="18" charset="0"/>
              </a:rPr>
              <a:t>1</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tháng</a:t>
            </a:r>
            <a:r>
              <a:rPr lang="en-US" sz="2800" b="1" dirty="0" smtClean="0">
                <a:solidFill>
                  <a:srgbClr val="000000"/>
                </a:solidFill>
                <a:latin typeface="Times New Roman" pitchFamily="18" charset="0"/>
              </a:rPr>
              <a:t> 03 </a:t>
            </a:r>
            <a:r>
              <a:rPr lang="en-US" sz="2800" b="1" dirty="0" err="1" smtClean="0">
                <a:solidFill>
                  <a:srgbClr val="000000"/>
                </a:solidFill>
                <a:latin typeface="Times New Roman" pitchFamily="18" charset="0"/>
              </a:rPr>
              <a:t>năm</a:t>
            </a:r>
            <a:r>
              <a:rPr lang="en-US" sz="2800" b="1" dirty="0" smtClean="0">
                <a:solidFill>
                  <a:srgbClr val="000000"/>
                </a:solidFill>
                <a:latin typeface="Times New Roman" pitchFamily="18" charset="0"/>
              </a:rPr>
              <a:t> 2021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图片 71687" descr="8">
            <a:extLst>
              <a:ext uri="{FF2B5EF4-FFF2-40B4-BE49-F238E27FC236}">
                <a16:creationId xmlns="" xmlns:a16="http://schemas.microsoft.com/office/drawing/2014/main" id="{C2B553C4-8E1F-464E-AEF1-1B872467074D}"/>
              </a:ext>
            </a:extLst>
          </p:cNvPr>
          <p:cNvPicPr>
            <a:picLocks noChangeAspect="1"/>
          </p:cNvPicPr>
          <p:nvPr/>
        </p:nvPicPr>
        <p:blipFill>
          <a:blip r:embed="rId3"/>
          <a:stretch>
            <a:fillRect/>
          </a:stretch>
        </p:blipFill>
        <p:spPr>
          <a:xfrm>
            <a:off x="1685837" y="304800"/>
            <a:ext cx="4503035" cy="5486399"/>
          </a:xfrm>
          <a:prstGeom prst="rect">
            <a:avLst/>
          </a:prstGeom>
          <a:noFill/>
          <a:ln w="9525">
            <a:noFill/>
          </a:ln>
        </p:spPr>
      </p:pic>
      <p:sp>
        <p:nvSpPr>
          <p:cNvPr id="9" name="Rectangle 8">
            <a:extLst>
              <a:ext uri="{FF2B5EF4-FFF2-40B4-BE49-F238E27FC236}">
                <a16:creationId xmlns="" xmlns:a16="http://schemas.microsoft.com/office/drawing/2014/main" id="{D5C123E3-394E-4B32-BA63-708C66007A5E}"/>
              </a:ext>
            </a:extLst>
          </p:cNvPr>
          <p:cNvSpPr/>
          <p:nvPr/>
        </p:nvSpPr>
        <p:spPr>
          <a:xfrm>
            <a:off x="2138318" y="1021307"/>
            <a:ext cx="3598072" cy="2585323"/>
          </a:xfrm>
          <a:prstGeom prst="rect">
            <a:avLst/>
          </a:prstGeom>
        </p:spPr>
        <p:txBody>
          <a:bodyPr wrap="square">
            <a:spAutoFit/>
          </a:bodyPr>
          <a:lstStyle/>
          <a:p>
            <a:pPr algn="ctr"/>
            <a:r>
              <a:rPr lang="en-US" sz="4050" dirty="0" err="1" smtClean="0">
                <a:solidFill>
                  <a:srgbClr val="0000CC"/>
                </a:solidFill>
                <a:latin typeface="Times New Roman" panose="02020603050405020304" pitchFamily="18" charset="0"/>
                <a:cs typeface="Times New Roman" panose="02020603050405020304" pitchFamily="18" charset="0"/>
              </a:rPr>
              <a:t>Mời</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các</a:t>
            </a:r>
            <a:r>
              <a:rPr lang="en-US" sz="4050" dirty="0" smtClean="0">
                <a:solidFill>
                  <a:srgbClr val="0000CC"/>
                </a:solidFill>
                <a:latin typeface="Times New Roman" panose="02020603050405020304" pitchFamily="18" charset="0"/>
                <a:cs typeface="Times New Roman" panose="02020603050405020304" pitchFamily="18" charset="0"/>
              </a:rPr>
              <a:t> con </a:t>
            </a:r>
            <a:r>
              <a:rPr lang="en-US" sz="4050" dirty="0" err="1" smtClean="0">
                <a:solidFill>
                  <a:srgbClr val="0000CC"/>
                </a:solidFill>
                <a:latin typeface="Times New Roman" panose="02020603050405020304" pitchFamily="18" charset="0"/>
                <a:cs typeface="Times New Roman" panose="02020603050405020304" pitchFamily="18" charset="0"/>
              </a:rPr>
              <a:t>mở</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sách</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trang</a:t>
            </a:r>
            <a:r>
              <a:rPr lang="en-US" sz="4050" dirty="0" smtClean="0">
                <a:solidFill>
                  <a:srgbClr val="0000CC"/>
                </a:solidFill>
                <a:latin typeface="Times New Roman" panose="02020603050405020304" pitchFamily="18" charset="0"/>
                <a:cs typeface="Times New Roman" panose="02020603050405020304" pitchFamily="18" charset="0"/>
              </a:rPr>
              <a:t> 50 </a:t>
            </a:r>
          </a:p>
          <a:p>
            <a:pPr algn="ctr"/>
            <a:r>
              <a:rPr lang="en-US" sz="4050" dirty="0" err="1" smtClean="0">
                <a:solidFill>
                  <a:srgbClr val="0000CC"/>
                </a:solidFill>
                <a:latin typeface="Times New Roman" panose="02020603050405020304" pitchFamily="18" charset="0"/>
                <a:cs typeface="Times New Roman" panose="02020603050405020304" pitchFamily="18" charset="0"/>
              </a:rPr>
              <a:t>và</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nghe</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cô</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đọc</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mẫu</a:t>
            </a:r>
            <a:endParaRPr lang="en-US" sz="405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04412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144000" cy="6858000"/>
          </a:xfrm>
          <a:prstGeom prst="rect">
            <a:avLst/>
          </a:prstGeom>
        </p:spPr>
      </p:pic>
      <p:sp>
        <p:nvSpPr>
          <p:cNvPr id="6" name="Content Placeholder 5"/>
          <p:cNvSpPr>
            <a:spLocks noGrp="1"/>
          </p:cNvSpPr>
          <p:nvPr>
            <p:ph idx="1"/>
          </p:nvPr>
        </p:nvSpPr>
        <p:spPr>
          <a:xfrm>
            <a:off x="457200" y="1441948"/>
            <a:ext cx="8305800" cy="4654052"/>
          </a:xfrm>
        </p:spPr>
        <p:txBody>
          <a:bodyPr>
            <a:normAutofit/>
          </a:bodyPr>
          <a:lstStyle/>
          <a:p>
            <a:pPr marL="0" indent="0">
              <a:buNone/>
            </a:pPr>
            <a:r>
              <a:rPr lang="en-US" b="1" u="sng" dirty="0" smtClean="0">
                <a:solidFill>
                  <a:srgbClr val="002060"/>
                </a:solidFill>
                <a:latin typeface="Times New Roman" pitchFamily="18" charset="0"/>
                <a:cs typeface="Times New Roman" pitchFamily="18" charset="0"/>
              </a:rPr>
              <a:t>Đoạn 1</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Giọng</a:t>
            </a:r>
            <a:r>
              <a:rPr lang="en-US" dirty="0" smtClean="0">
                <a:solidFill>
                  <a:srgbClr val="002060"/>
                </a:solidFill>
                <a:latin typeface="Times New Roman" pitchFamily="18" charset="0"/>
                <a:cs typeface="Times New Roman" pitchFamily="18" charset="0"/>
              </a:rPr>
              <a:t> người kể chuyện vui vẻ.</a:t>
            </a:r>
          </a:p>
          <a:p>
            <a:pPr marL="0" indent="0">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Giọng</a:t>
            </a:r>
            <a:r>
              <a:rPr lang="en-US" dirty="0" smtClean="0">
                <a:solidFill>
                  <a:srgbClr val="002060"/>
                </a:solidFill>
                <a:latin typeface="Times New Roman" pitchFamily="18" charset="0"/>
                <a:cs typeface="Times New Roman" pitchFamily="18" charset="0"/>
              </a:rPr>
              <a:t> Khỉ : chân thật, hồn nhiên.</a:t>
            </a:r>
          </a:p>
          <a:p>
            <a:pPr marL="0" indent="0">
              <a:buNone/>
            </a:pPr>
            <a:r>
              <a:rPr lang="en-US" b="1" u="sng" dirty="0" smtClean="0">
                <a:solidFill>
                  <a:srgbClr val="002060"/>
                </a:solidFill>
                <a:latin typeface="Times New Roman" pitchFamily="18" charset="0"/>
                <a:cs typeface="Times New Roman" pitchFamily="18" charset="0"/>
              </a:rPr>
              <a:t>Đoạn 2</a:t>
            </a:r>
            <a:r>
              <a:rPr lang="en-US" dirty="0" smtClean="0">
                <a:solidFill>
                  <a:srgbClr val="002060"/>
                </a:solidFill>
                <a:latin typeface="Times New Roman" pitchFamily="18" charset="0"/>
                <a:cs typeface="Times New Roman" pitchFamily="18" charset="0"/>
              </a:rPr>
              <a:t>:         Giọng người kể chuyện hồi hộp.</a:t>
            </a:r>
          </a:p>
          <a:p>
            <a:pPr marL="0" indent="0">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Giọng</a:t>
            </a:r>
            <a:r>
              <a:rPr lang="en-US" dirty="0" smtClean="0">
                <a:solidFill>
                  <a:srgbClr val="002060"/>
                </a:solidFill>
                <a:latin typeface="Times New Roman" pitchFamily="18" charset="0"/>
                <a:cs typeface="Times New Roman" pitchFamily="18" charset="0"/>
              </a:rPr>
              <a:t> Khỉ : bình tĩnh, khôn ngoan.</a:t>
            </a:r>
          </a:p>
          <a:p>
            <a:pPr marL="0" indent="0">
              <a:buNone/>
            </a:pPr>
            <a:r>
              <a:rPr lang="en-US" b="1" u="sng" dirty="0" smtClean="0">
                <a:solidFill>
                  <a:srgbClr val="002060"/>
                </a:solidFill>
                <a:latin typeface="Times New Roman" pitchFamily="18" charset="0"/>
                <a:cs typeface="Times New Roman" pitchFamily="18" charset="0"/>
              </a:rPr>
              <a:t>Đoạn 3 và 4   </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Giọng người kể chuyện </a:t>
            </a:r>
            <a:r>
              <a:rPr lang="en-US" dirty="0" smtClean="0">
                <a:solidFill>
                  <a:srgbClr val="002060"/>
                </a:solidFill>
                <a:latin typeface="Times New Roman" pitchFamily="18" charset="0"/>
                <a:cs typeface="Times New Roman" pitchFamily="18" charset="0"/>
              </a:rPr>
              <a:t>hả hê.</a:t>
            </a:r>
          </a:p>
          <a:p>
            <a:pPr marL="0" indent="0">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Giọng</a:t>
            </a:r>
            <a:r>
              <a:rPr lang="en-US" dirty="0" smtClean="0">
                <a:solidFill>
                  <a:srgbClr val="002060"/>
                </a:solidFill>
                <a:latin typeface="Times New Roman" pitchFamily="18" charset="0"/>
                <a:cs typeface="Times New Roman" pitchFamily="18" charset="0"/>
              </a:rPr>
              <a:t> Khỉ : phẫn nộ (đoạn 3)</a:t>
            </a:r>
          </a:p>
          <a:p>
            <a:pPr marL="0" indent="0">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Giọng</a:t>
            </a:r>
            <a:r>
              <a:rPr lang="en-US" dirty="0" smtClean="0">
                <a:solidFill>
                  <a:srgbClr val="002060"/>
                </a:solidFill>
                <a:latin typeface="Times New Roman" pitchFamily="18" charset="0"/>
                <a:cs typeface="Times New Roman" pitchFamily="18" charset="0"/>
              </a:rPr>
              <a:t> Cá Sấu : </a:t>
            </a:r>
            <a:r>
              <a:rPr lang="en-US" dirty="0" err="1" smtClean="0">
                <a:solidFill>
                  <a:srgbClr val="002060"/>
                </a:solidFill>
                <a:latin typeface="Times New Roman" pitchFamily="18" charset="0"/>
                <a:cs typeface="Times New Roman" pitchFamily="18" charset="0"/>
              </a:rPr>
              <a:t>giả</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dối</a:t>
            </a:r>
            <a:r>
              <a:rPr lang="en-US" dirty="0" smtClean="0">
                <a:solidFill>
                  <a:srgbClr val="002060"/>
                </a:solidFill>
                <a:latin typeface="Times New Roman" pitchFamily="18" charset="0"/>
                <a:cs typeface="Times New Roman" pitchFamily="18" charset="0"/>
              </a:rPr>
              <a:t>.</a:t>
            </a:r>
          </a:p>
          <a:p>
            <a:pPr>
              <a:buFontTx/>
              <a:buChar char="-"/>
            </a:pPr>
            <a:endParaRPr lang="en-US" dirty="0" smtClean="0">
              <a:solidFill>
                <a:schemeClr val="tx1">
                  <a:lumMod val="85000"/>
                  <a:lumOff val="15000"/>
                </a:schemeClr>
              </a:solidFill>
              <a:latin typeface="Times New Roman" pitchFamily="18" charset="0"/>
              <a:cs typeface="Times New Roman" pitchFamily="18" charset="0"/>
            </a:endParaRPr>
          </a:p>
          <a:p>
            <a:endParaRPr lang="en-US" dirty="0"/>
          </a:p>
        </p:txBody>
      </p:sp>
      <p:sp>
        <p:nvSpPr>
          <p:cNvPr id="7" name="Title 6"/>
          <p:cNvSpPr txBox="1">
            <a:spLocks noGrp="1"/>
          </p:cNvSpPr>
          <p:nvPr>
            <p:ph type="title"/>
          </p:nvPr>
        </p:nvSpPr>
        <p:spPr>
          <a:xfrm>
            <a:off x="2438400" y="262116"/>
            <a:ext cx="3962400" cy="1261884"/>
          </a:xfrm>
          <a:prstGeom prst="rect">
            <a:avLst/>
          </a:prstGeom>
          <a:noFill/>
        </p:spPr>
        <p:txBody>
          <a:bodyPr wrap="square" rtlCol="0">
            <a:spAutoFit/>
          </a:bodyPr>
          <a:lstStyle/>
          <a:p>
            <a:pPr algn="ctr"/>
            <a:r>
              <a:rPr lang="en-US" sz="3600" b="1" dirty="0" err="1" smtClean="0">
                <a:solidFill>
                  <a:srgbClr val="0000CC"/>
                </a:solidFill>
                <a:latin typeface="Times New Roman" pitchFamily="18" charset="0"/>
                <a:cs typeface="Times New Roman" pitchFamily="18" charset="0"/>
              </a:rPr>
              <a:t>Tập</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đọc</a:t>
            </a:r>
            <a:endParaRPr lang="en-US" sz="3600" b="1" dirty="0" smtClean="0">
              <a:solidFill>
                <a:srgbClr val="0000CC"/>
              </a:solidFill>
              <a:latin typeface="Times New Roman" pitchFamily="18" charset="0"/>
              <a:cs typeface="Times New Roman" pitchFamily="18" charset="0"/>
            </a:endParaRPr>
          </a:p>
          <a:p>
            <a:r>
              <a:rPr lang="en-US" sz="4000" b="1" dirty="0" smtClean="0">
                <a:solidFill>
                  <a:srgbClr val="FF0000"/>
                </a:solidFill>
                <a:latin typeface="Times New Roman" pitchFamily="18" charset="0"/>
                <a:cs typeface="Times New Roman" pitchFamily="18" charset="0"/>
              </a:rPr>
              <a:t>Quả tim Khỉ</a:t>
            </a:r>
          </a:p>
        </p:txBody>
      </p:sp>
      <p:pic>
        <p:nvPicPr>
          <p:cNvPr id="5" name="Picture 10" descr="Vì sao Khỉ Nâu lại cảm thấy khoái chí sau khi đọc bảng nội quy ?"/>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12572" y="19050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0" descr="Vì sao Khỉ Nâu lại cảm thấy khoái chí sau khi đọc bảng nội quy ?"/>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52460" y="3231923"/>
            <a:ext cx="788938" cy="649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0" descr="Vì sao Khỉ Nâu lại cảm thấy khoái chí sau khi đọc bảng nội quy ?"/>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518717" y="4425452"/>
            <a:ext cx="702860" cy="702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artoon crocodile isolated on white background - Stock ..."/>
          <p:cNvPicPr/>
          <p:nvPr/>
        </p:nvPicPr>
        <p:blipFill>
          <a:blip r:embed="rId7" cstate="print">
            <a:extLst>
              <a:ext uri="{BEBA8EAE-BF5A-486C-A8C5-ECC9F3942E4B}">
                <a14:imgProps xmlns="" xmlns:a14="http://schemas.microsoft.com/office/drawing/2010/main">
                  <a14:imgLayer r:embed="rId8">
                    <a14:imgEffect>
                      <a14:backgroundRemoval t="0" b="89769" l="0" r="99556"/>
                    </a14:imgEffect>
                  </a14:imgLayer>
                </a14:imgProps>
              </a:ext>
              <a:ext uri="{28A0092B-C50C-407E-A947-70E740481C1C}">
                <a14:useLocalDpi xmlns="" xmlns:a14="http://schemas.microsoft.com/office/drawing/2010/main" val="0"/>
              </a:ext>
            </a:extLst>
          </a:blip>
          <a:srcRect/>
          <a:stretch>
            <a:fillRect/>
          </a:stretch>
        </p:blipFill>
        <p:spPr bwMode="auto">
          <a:xfrm flipH="1">
            <a:off x="878575" y="5384695"/>
            <a:ext cx="1600200" cy="949325"/>
          </a:xfrm>
          <a:prstGeom prst="rect">
            <a:avLst/>
          </a:prstGeom>
          <a:noFill/>
          <a:ln>
            <a:noFill/>
          </a:ln>
        </p:spPr>
      </p:pic>
      <p:pic>
        <p:nvPicPr>
          <p:cNvPr id="11" name="Picture 7" descr="19.jpg"/>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840694" y="1295152"/>
            <a:ext cx="826109" cy="691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7" descr="19.jpg"/>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666803" y="3733800"/>
            <a:ext cx="826109" cy="691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7" descr="19.jpg"/>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028188" y="2622562"/>
            <a:ext cx="826109" cy="691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advTm="75870"/>
    </mc:Choice>
    <mc:Fallback>
      <p:transition spd="slow" advTm="75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xEl>
                                              <p:pRg st="0" end="0"/>
                                            </p:txEl>
                                          </p:spTgt>
                                        </p:tgtEl>
                                        <p:attrNameLst>
                                          <p:attrName>r</p:attrName>
                                        </p:attrNameLst>
                                      </p:cBhvr>
                                    </p:animRot>
                                    <p:animRot by="-240000">
                                      <p:cBhvr>
                                        <p:cTn id="7" dur="200" fill="hold">
                                          <p:stCondLst>
                                            <p:cond delay="200"/>
                                          </p:stCondLst>
                                        </p:cTn>
                                        <p:tgtEl>
                                          <p:spTgt spid="6">
                                            <p:txEl>
                                              <p:pRg st="0" end="0"/>
                                            </p:txEl>
                                          </p:spTgt>
                                        </p:tgtEl>
                                        <p:attrNameLst>
                                          <p:attrName>r</p:attrName>
                                        </p:attrNameLst>
                                      </p:cBhvr>
                                    </p:animRot>
                                    <p:animRot by="240000">
                                      <p:cBhvr>
                                        <p:cTn id="8" dur="200" fill="hold">
                                          <p:stCondLst>
                                            <p:cond delay="400"/>
                                          </p:stCondLst>
                                        </p:cTn>
                                        <p:tgtEl>
                                          <p:spTgt spid="6">
                                            <p:txEl>
                                              <p:pRg st="0" end="0"/>
                                            </p:txEl>
                                          </p:spTgt>
                                        </p:tgtEl>
                                        <p:attrNameLst>
                                          <p:attrName>r</p:attrName>
                                        </p:attrNameLst>
                                      </p:cBhvr>
                                    </p:animRot>
                                    <p:animRot by="-240000">
                                      <p:cBhvr>
                                        <p:cTn id="9" dur="200" fill="hold">
                                          <p:stCondLst>
                                            <p:cond delay="600"/>
                                          </p:stCondLst>
                                        </p:cTn>
                                        <p:tgtEl>
                                          <p:spTgt spid="6">
                                            <p:txEl>
                                              <p:pRg st="0" end="0"/>
                                            </p:txEl>
                                          </p:spTgt>
                                        </p:tgtEl>
                                        <p:attrNameLst>
                                          <p:attrName>r</p:attrName>
                                        </p:attrNameLst>
                                      </p:cBhvr>
                                    </p:animRot>
                                    <p:animRot by="120000">
                                      <p:cBhvr>
                                        <p:cTn id="10" dur="200" fill="hold">
                                          <p:stCondLst>
                                            <p:cond delay="80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6">
                                            <p:txEl>
                                              <p:pRg st="1" end="1"/>
                                            </p:txEl>
                                          </p:spTgt>
                                        </p:tgtEl>
                                        <p:attrNameLst>
                                          <p:attrName>style.color</p:attrName>
                                        </p:attrNameLst>
                                      </p:cBhvr>
                                      <p:to>
                                        <a:schemeClr val="accent2"/>
                                      </p:to>
                                    </p:animClr>
                                    <p:animClr clrSpc="rgb" dir="cw">
                                      <p:cBhvr>
                                        <p:cTn id="15" dur="500" fill="hold"/>
                                        <p:tgtEl>
                                          <p:spTgt spid="6">
                                            <p:txEl>
                                              <p:pRg st="1" end="1"/>
                                            </p:txEl>
                                          </p:spTgt>
                                        </p:tgtEl>
                                        <p:attrNameLst>
                                          <p:attrName>fillcolor</p:attrName>
                                        </p:attrNameLst>
                                      </p:cBhvr>
                                      <p:to>
                                        <a:schemeClr val="accent2"/>
                                      </p:to>
                                    </p:animClr>
                                    <p:set>
                                      <p:cBhvr>
                                        <p:cTn id="16" dur="500" fill="hold"/>
                                        <p:tgtEl>
                                          <p:spTgt spid="6">
                                            <p:txEl>
                                              <p:pRg st="1" end="1"/>
                                            </p:txEl>
                                          </p:spTgt>
                                        </p:tgtEl>
                                        <p:attrNameLst>
                                          <p:attrName>fill.type</p:attrName>
                                        </p:attrNameLst>
                                      </p:cBhvr>
                                      <p:to>
                                        <p:strVal val="solid"/>
                                      </p:to>
                                    </p:set>
                                    <p:set>
                                      <p:cBhvr>
                                        <p:cTn id="17" dur="500" fill="hold"/>
                                        <p:tgtEl>
                                          <p:spTgt spid="6">
                                            <p:txEl>
                                              <p:pRg st="1" end="1"/>
                                            </p:txEl>
                                          </p:spTgt>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6">
                                            <p:txEl>
                                              <p:pRg st="2" end="2"/>
                                            </p:txEl>
                                          </p:spTgt>
                                        </p:tgtEl>
                                      </p:cBhvr>
                                    </p:animEffect>
                                    <p:animScale>
                                      <p:cBhvr>
                                        <p:cTn id="22" dur="250" autoRev="1" fill="hold"/>
                                        <p:tgtEl>
                                          <p:spTgt spid="6">
                                            <p:txEl>
                                              <p:pRg st="2" end="2"/>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6">
                                            <p:txEl>
                                              <p:pRg st="3" end="3"/>
                                            </p:txEl>
                                          </p:spTgt>
                                        </p:tgtEl>
                                        <p:attrNameLst>
                                          <p:attrName>ppt_x</p:attrName>
                                          <p:attrName>ppt_y</p:attrName>
                                        </p:attrNameLst>
                                      </p:cBhvr>
                                    </p:animMotion>
                                    <p:animRot by="1500000">
                                      <p:cBhvr>
                                        <p:cTn id="27" dur="125" fill="hold">
                                          <p:stCondLst>
                                            <p:cond delay="0"/>
                                          </p:stCondLst>
                                        </p:cTn>
                                        <p:tgtEl>
                                          <p:spTgt spid="6">
                                            <p:txEl>
                                              <p:pRg st="3" end="3"/>
                                            </p:txEl>
                                          </p:spTgt>
                                        </p:tgtEl>
                                        <p:attrNameLst>
                                          <p:attrName>r</p:attrName>
                                        </p:attrNameLst>
                                      </p:cBhvr>
                                    </p:animRot>
                                    <p:animRot by="-1500000">
                                      <p:cBhvr>
                                        <p:cTn id="28" dur="125" fill="hold">
                                          <p:stCondLst>
                                            <p:cond delay="125"/>
                                          </p:stCondLst>
                                        </p:cTn>
                                        <p:tgtEl>
                                          <p:spTgt spid="6">
                                            <p:txEl>
                                              <p:pRg st="3" end="3"/>
                                            </p:txEl>
                                          </p:spTgt>
                                        </p:tgtEl>
                                        <p:attrNameLst>
                                          <p:attrName>r</p:attrName>
                                        </p:attrNameLst>
                                      </p:cBhvr>
                                    </p:animRot>
                                    <p:animRot by="-1500000">
                                      <p:cBhvr>
                                        <p:cTn id="29" dur="125" fill="hold">
                                          <p:stCondLst>
                                            <p:cond delay="250"/>
                                          </p:stCondLst>
                                        </p:cTn>
                                        <p:tgtEl>
                                          <p:spTgt spid="6">
                                            <p:txEl>
                                              <p:pRg st="3" end="3"/>
                                            </p:txEl>
                                          </p:spTgt>
                                        </p:tgtEl>
                                        <p:attrNameLst>
                                          <p:attrName>r</p:attrName>
                                        </p:attrNameLst>
                                      </p:cBhvr>
                                    </p:animRot>
                                    <p:animRot by="1500000">
                                      <p:cBhvr>
                                        <p:cTn id="30" dur="125" fill="hold">
                                          <p:stCondLst>
                                            <p:cond delay="375"/>
                                          </p:stCondLst>
                                        </p:cTn>
                                        <p:tgtEl>
                                          <p:spTgt spid="6">
                                            <p:txEl>
                                              <p:pRg st="3" end="3"/>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6">
                                            <p:txEl>
                                              <p:pRg st="4" end="4"/>
                                            </p:txEl>
                                          </p:spTgt>
                                        </p:tgtEl>
                                      </p:cBhvr>
                                    </p:animEffect>
                                    <p:animScale>
                                      <p:cBhvr>
                                        <p:cTn id="35" dur="250" autoRev="1" fill="hold"/>
                                        <p:tgtEl>
                                          <p:spTgt spid="6">
                                            <p:txEl>
                                              <p:pRg st="4" end="4"/>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8" presetClass="emph" presetSubtype="0" fill="hold" nodeType="clickEffect">
                                  <p:stCondLst>
                                    <p:cond delay="0"/>
                                  </p:stCondLst>
                                  <p:iterate type="lt">
                                    <p:tmPct val="4000"/>
                                  </p:iterate>
                                  <p:childTnLst>
                                    <p:set>
                                      <p:cBhvr override="childStyle">
                                        <p:cTn id="39" dur="500" fill="hold"/>
                                        <p:tgtEl>
                                          <p:spTgt spid="6">
                                            <p:txEl>
                                              <p:pRg st="5" end="5"/>
                                            </p:txEl>
                                          </p:spTgt>
                                        </p:tgtEl>
                                        <p:attrNameLst>
                                          <p:attrName>style.textDecorationUnderline</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6" presetClass="emph" presetSubtype="0" fill="hold" nodeType="clickEffect">
                                  <p:stCondLst>
                                    <p:cond delay="0"/>
                                  </p:stCondLst>
                                  <p:iterate type="lt">
                                    <p:tmPct val="4000"/>
                                  </p:iterate>
                                  <p:childTnLst>
                                    <p:set>
                                      <p:cBhvr override="childStyle">
                                        <p:cTn id="43" dur="500" fill="hold"/>
                                        <p:tgtEl>
                                          <p:spTgt spid="6">
                                            <p:txEl>
                                              <p:pRg st="6" end="6"/>
                                            </p:txEl>
                                          </p:spTgt>
                                        </p:tgtEl>
                                        <p:attrNameLst>
                                          <p:attrName>style.color</p:attrName>
                                        </p:attrNameLst>
                                      </p:cBhvr>
                                      <p:to>
                                        <p:clrVal>
                                          <a:schemeClr val="accent2"/>
                                        </p:clrVal>
                                      </p:to>
                                    </p:set>
                                    <p:set>
                                      <p:cBhvr>
                                        <p:cTn id="44" dur="500" fill="hold"/>
                                        <p:tgtEl>
                                          <p:spTgt spid="6">
                                            <p:txEl>
                                              <p:pRg st="6" end="6"/>
                                            </p:txEl>
                                          </p:spTgt>
                                        </p:tgtEl>
                                        <p:attrNameLst>
                                          <p:attrName>fillcolor</p:attrName>
                                        </p:attrNameLst>
                                      </p:cBhvr>
                                      <p:to>
                                        <p:clrVal>
                                          <a:schemeClr val="accent2"/>
                                        </p:clrVal>
                                      </p:to>
                                    </p:set>
                                    <p:set>
                                      <p:cBhvr>
                                        <p:cTn id="45" dur="500" fill="hold"/>
                                        <p:tgtEl>
                                          <p:spTgt spid="6">
                                            <p:txEl>
                                              <p:pRg st="6" end="6"/>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arn(inVertic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arn(inVertical)">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arn(inVertical)">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barn(inVertical)">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barn(inVertical)">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rtoon crocodile isolated on white background - Stock ..."/>
          <p:cNvPicPr/>
          <p:nvPr/>
        </p:nvPicPr>
        <p:blipFill>
          <a:blip r:embed="rId4">
            <a:extLst>
              <a:ext uri="{BEBA8EAE-BF5A-486C-A8C5-ECC9F3942E4B}">
                <a14:imgProps xmlns="" xmlns:a14="http://schemas.microsoft.com/office/drawing/2010/main">
                  <a14:imgLayer r:embed="rId5">
                    <a14:imgEffect>
                      <a14:backgroundRemoval t="0" b="89769" l="0" r="99556"/>
                    </a14:imgEffect>
                  </a14:imgLayer>
                </a14:imgProps>
              </a:ext>
              <a:ext uri="{28A0092B-C50C-407E-A947-70E740481C1C}">
                <a14:useLocalDpi xmlns="" xmlns:a14="http://schemas.microsoft.com/office/drawing/2010/main" val="0"/>
              </a:ext>
            </a:extLst>
          </a:blip>
          <a:srcRect/>
          <a:stretch>
            <a:fillRect/>
          </a:stretch>
        </p:blipFill>
        <p:spPr bwMode="auto">
          <a:xfrm>
            <a:off x="6019799" y="2895600"/>
            <a:ext cx="3124201" cy="2397125"/>
          </a:xfrm>
          <a:prstGeom prst="rect">
            <a:avLst/>
          </a:prstGeom>
          <a:noFill/>
          <a:ln>
            <a:noFill/>
          </a:ln>
        </p:spPr>
      </p:pic>
      <p:pic>
        <p:nvPicPr>
          <p:cNvPr id="14" name="Picture 10" descr="Vì sao Khỉ Nâu lại cảm thấy khoái chí sau khi đọc bảng nội quy ?"/>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05200" y="3375124"/>
            <a:ext cx="1196876" cy="1196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7" descr="19.jpg"/>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616510" y="3365629"/>
            <a:ext cx="1440890" cy="1206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Cloud Callout 15"/>
          <p:cNvSpPr/>
          <p:nvPr/>
        </p:nvSpPr>
        <p:spPr>
          <a:xfrm>
            <a:off x="1600200" y="838200"/>
            <a:ext cx="4857750" cy="2133600"/>
          </a:xfrm>
          <a:prstGeom prst="cloudCallou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EE327A"/>
                </a:solidFill>
              </a:rPr>
              <a:t>Cả</a:t>
            </a:r>
            <a:r>
              <a:rPr lang="en-US" sz="3600" b="1" dirty="0" smtClean="0">
                <a:solidFill>
                  <a:srgbClr val="EE327A"/>
                </a:solidFill>
              </a:rPr>
              <a:t> </a:t>
            </a:r>
            <a:r>
              <a:rPr lang="en-US" sz="3600" b="1" dirty="0" err="1" smtClean="0">
                <a:solidFill>
                  <a:srgbClr val="EE327A"/>
                </a:solidFill>
              </a:rPr>
              <a:t>lớp</a:t>
            </a:r>
            <a:r>
              <a:rPr lang="en-US" sz="3600" b="1" dirty="0" smtClean="0">
                <a:solidFill>
                  <a:srgbClr val="EE327A"/>
                </a:solidFill>
              </a:rPr>
              <a:t> </a:t>
            </a:r>
            <a:r>
              <a:rPr lang="en-US" sz="3600" b="1" dirty="0" err="1" smtClean="0">
                <a:solidFill>
                  <a:srgbClr val="EE327A"/>
                </a:solidFill>
              </a:rPr>
              <a:t>đọc</a:t>
            </a:r>
            <a:r>
              <a:rPr lang="en-US" sz="3600" b="1" dirty="0" smtClean="0">
                <a:solidFill>
                  <a:srgbClr val="EE327A"/>
                </a:solidFill>
              </a:rPr>
              <a:t> </a:t>
            </a:r>
            <a:r>
              <a:rPr lang="en-US" sz="3600" b="1" dirty="0" err="1" smtClean="0">
                <a:solidFill>
                  <a:srgbClr val="EE327A"/>
                </a:solidFill>
              </a:rPr>
              <a:t>thầm</a:t>
            </a:r>
            <a:r>
              <a:rPr lang="en-US" sz="3600" b="1" dirty="0" smtClean="0">
                <a:solidFill>
                  <a:srgbClr val="EE327A"/>
                </a:solidFill>
              </a:rPr>
              <a:t> </a:t>
            </a:r>
            <a:r>
              <a:rPr lang="en-US" sz="3600" b="1" dirty="0" err="1" smtClean="0">
                <a:solidFill>
                  <a:srgbClr val="EE327A"/>
                </a:solidFill>
              </a:rPr>
              <a:t>cả</a:t>
            </a:r>
            <a:r>
              <a:rPr lang="en-US" sz="3600" b="1" dirty="0" smtClean="0">
                <a:solidFill>
                  <a:srgbClr val="EE327A"/>
                </a:solidFill>
              </a:rPr>
              <a:t> </a:t>
            </a:r>
            <a:r>
              <a:rPr lang="en-US" sz="3600" b="1" dirty="0" err="1" smtClean="0">
                <a:solidFill>
                  <a:srgbClr val="EE327A"/>
                </a:solidFill>
              </a:rPr>
              <a:t>bài</a:t>
            </a:r>
            <a:endParaRPr lang="en-US" sz="3600" b="1" dirty="0">
              <a:solidFill>
                <a:srgbClr val="EE327A"/>
              </a:solidFill>
            </a:endParaRPr>
          </a:p>
        </p:txBody>
      </p:sp>
    </p:spTree>
    <p:custDataLst>
      <p:tags r:id="rId1"/>
    </p:custDataLst>
    <p:extLst>
      <p:ext uri="{BB962C8B-B14F-4D97-AF65-F5344CB8AC3E}">
        <p14:creationId xmlns="" xmlns:p14="http://schemas.microsoft.com/office/powerpoint/2010/main" val="1511352588"/>
      </p:ext>
    </p:extLst>
  </p:cSld>
  <p:clrMapOvr>
    <a:masterClrMapping/>
  </p:clrMapOvr>
  <mc:AlternateContent xmlns:mc="http://schemas.openxmlformats.org/markup-compatibility/2006">
    <mc:Choice xmlns="" xmlns:p14="http://schemas.microsoft.com/office/powerpoint/2010/main" Requires="p14">
      <p:transition spd="slow" p14:dur="2000" advTm="51550"/>
    </mc:Choice>
    <mc:Fallback>
      <p:transition spd="slow" advTm="515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8|6.1"/>
</p:tagLst>
</file>

<file path=ppt/tags/tag10.xml><?xml version="1.0" encoding="utf-8"?>
<p:tagLst xmlns:a="http://schemas.openxmlformats.org/drawingml/2006/main" xmlns:r="http://schemas.openxmlformats.org/officeDocument/2006/relationships" xmlns:p="http://schemas.openxmlformats.org/presentationml/2006/main">
  <p:tag name="TIMING" val="|3.6|14.7|1|2.2|3.4"/>
</p:tagLst>
</file>

<file path=ppt/tags/tag11.xml><?xml version="1.0" encoding="utf-8"?>
<p:tagLst xmlns:a="http://schemas.openxmlformats.org/drawingml/2006/main" xmlns:r="http://schemas.openxmlformats.org/officeDocument/2006/relationships" xmlns:p="http://schemas.openxmlformats.org/presentationml/2006/main">
  <p:tag name="TIMING" val="|12.5|8"/>
</p:tagLst>
</file>

<file path=ppt/tags/tag12.xml><?xml version="1.0" encoding="utf-8"?>
<p:tagLst xmlns:a="http://schemas.openxmlformats.org/drawingml/2006/main" xmlns:r="http://schemas.openxmlformats.org/officeDocument/2006/relationships" xmlns:p="http://schemas.openxmlformats.org/presentationml/2006/main">
  <p:tag name="TIMING" val="|5.4|16.2"/>
</p:tagLst>
</file>

<file path=ppt/tags/tag13.xml><?xml version="1.0" encoding="utf-8"?>
<p:tagLst xmlns:a="http://schemas.openxmlformats.org/drawingml/2006/main" xmlns:r="http://schemas.openxmlformats.org/officeDocument/2006/relationships" xmlns:p="http://schemas.openxmlformats.org/presentationml/2006/main">
  <p:tag name="TIMING" val="|2.3|2.9|18.4|8.6"/>
</p:tagLst>
</file>

<file path=ppt/tags/tag14.xml><?xml version="1.0" encoding="utf-8"?>
<p:tagLst xmlns:a="http://schemas.openxmlformats.org/drawingml/2006/main" xmlns:r="http://schemas.openxmlformats.org/officeDocument/2006/relationships" xmlns:p="http://schemas.openxmlformats.org/presentationml/2006/main">
  <p:tag name="TIMING" val="|27|23.8"/>
</p:tagLst>
</file>

<file path=ppt/tags/tag2.xml><?xml version="1.0" encoding="utf-8"?>
<p:tagLst xmlns:a="http://schemas.openxmlformats.org/drawingml/2006/main" xmlns:r="http://schemas.openxmlformats.org/officeDocument/2006/relationships" xmlns:p="http://schemas.openxmlformats.org/presentationml/2006/main">
  <p:tag name="TIMING" val="|1.9"/>
</p:tagLst>
</file>

<file path=ppt/tags/tag3.xml><?xml version="1.0" encoding="utf-8"?>
<p:tagLst xmlns:a="http://schemas.openxmlformats.org/drawingml/2006/main" xmlns:r="http://schemas.openxmlformats.org/officeDocument/2006/relationships" xmlns:p="http://schemas.openxmlformats.org/presentationml/2006/main">
  <p:tag name="TIMING" val="|23.3|3|8.6|3.4|6.6|4|3.8"/>
</p:tagLst>
</file>

<file path=ppt/tags/tag4.xml><?xml version="1.0" encoding="utf-8"?>
<p:tagLst xmlns:a="http://schemas.openxmlformats.org/drawingml/2006/main" xmlns:r="http://schemas.openxmlformats.org/officeDocument/2006/relationships" xmlns:p="http://schemas.openxmlformats.org/presentationml/2006/main">
  <p:tag name="TIMING" val="|5.9|15.9|1.9|4.2|3.4|5.4|5.2"/>
</p:tagLst>
</file>

<file path=ppt/tags/tag5.xml><?xml version="1.0" encoding="utf-8"?>
<p:tagLst xmlns:a="http://schemas.openxmlformats.org/drawingml/2006/main" xmlns:r="http://schemas.openxmlformats.org/officeDocument/2006/relationships" xmlns:p="http://schemas.openxmlformats.org/presentationml/2006/main">
  <p:tag name="TIMING" val="|2.6|4.2|5.2|4.1|3.5|3.1|1|3.4"/>
</p:tagLst>
</file>

<file path=ppt/tags/tag6.xml><?xml version="1.0" encoding="utf-8"?>
<p:tagLst xmlns:a="http://schemas.openxmlformats.org/drawingml/2006/main" xmlns:r="http://schemas.openxmlformats.org/officeDocument/2006/relationships" xmlns:p="http://schemas.openxmlformats.org/presentationml/2006/main">
  <p:tag name="TIMING" val="|1.4|3.2"/>
</p:tagLst>
</file>

<file path=ppt/tags/tag7.xml><?xml version="1.0" encoding="utf-8"?>
<p:tagLst xmlns:a="http://schemas.openxmlformats.org/drawingml/2006/main" xmlns:r="http://schemas.openxmlformats.org/officeDocument/2006/relationships" xmlns:p="http://schemas.openxmlformats.org/presentationml/2006/main">
  <p:tag name="TIMING" val="|14.2|3.6|8.2|6.2|6.9|7.9"/>
</p:tagLst>
</file>

<file path=ppt/tags/tag8.xml><?xml version="1.0" encoding="utf-8"?>
<p:tagLst xmlns:a="http://schemas.openxmlformats.org/drawingml/2006/main" xmlns:r="http://schemas.openxmlformats.org/officeDocument/2006/relationships" xmlns:p="http://schemas.openxmlformats.org/presentationml/2006/main">
  <p:tag name="TIMING" val="|2.3"/>
</p:tagLst>
</file>

<file path=ppt/tags/tag9.xml><?xml version="1.0" encoding="utf-8"?>
<p:tagLst xmlns:a="http://schemas.openxmlformats.org/drawingml/2006/main" xmlns:r="http://schemas.openxmlformats.org/officeDocument/2006/relationships" xmlns:p="http://schemas.openxmlformats.org/presentationml/2006/main">
  <p:tag name="TIMING" val="|5.7|15.7|4|4.4|3.6|10.7|1|12.5|1|3.9|1.5|6.5|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2932</TotalTime>
  <Words>1420</Words>
  <Application>Microsoft Office PowerPoint</Application>
  <PresentationFormat>On-screen Show (4:3)</PresentationFormat>
  <Paragraphs>185</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Tập đọc</vt:lpstr>
      <vt:lpstr>Slide 4</vt:lpstr>
      <vt:lpstr>Slide 5</vt:lpstr>
      <vt:lpstr>Slide 6</vt:lpstr>
      <vt:lpstr>Slide 7</vt:lpstr>
      <vt:lpstr>Tập đọc Quả tim Khỉ</vt:lpstr>
      <vt:lpstr>Slide 9</vt:lpstr>
      <vt:lpstr>Slide 10</vt:lpstr>
      <vt:lpstr>Tập đọc Quả tim Khỉ</vt:lpstr>
      <vt:lpstr>Slide 12</vt:lpstr>
      <vt:lpstr>Slide 13</vt:lpstr>
      <vt:lpstr>Tập đọc Quả tim Khỉ</vt:lpstr>
      <vt:lpstr>Khỉ Loài vật thông minh, nhanh nhẹn, khéo léo.</vt:lpstr>
      <vt:lpstr>Tập đọc: Quả tim Khỉ</vt:lpstr>
      <vt:lpstr>Slide 17</vt:lpstr>
      <vt:lpstr>Slide 18</vt:lpstr>
      <vt:lpstr>3. Khỉ nghĩ ra mẹo gì để thoát nạn ?</vt:lpstr>
      <vt:lpstr>Slide 20</vt:lpstr>
      <vt:lpstr>Cá Sấu tẽn tò, lủi mất vì bị lộ là kẻ giả dối, lừa lọc.</vt:lpstr>
      <vt:lpstr>4. Hãy tìm những từ nói lên tính nết của Khỉ và Cá Sấu ?</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MTBA</cp:lastModifiedBy>
  <cp:revision>123</cp:revision>
  <dcterms:created xsi:type="dcterms:W3CDTF">2006-08-16T00:00:00Z</dcterms:created>
  <dcterms:modified xsi:type="dcterms:W3CDTF">2021-03-02T11:58:27Z</dcterms:modified>
</cp:coreProperties>
</file>