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302" r:id="rId11"/>
    <p:sldId id="279" r:id="rId12"/>
    <p:sldId id="278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675E9-245B-11D5-23B1-D2AF44D5742F}" v="23" dt="2020-08-29T03:30:15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67c436f987cde8b318be4dcb3c9e8423a33bc1503bce72d74b6aff54d54541ea::" providerId="AD" clId="Web-{2DA675E9-245B-11D5-23B1-D2AF44D5742F}"/>
    <pc:docChg chg="addSld">
      <pc:chgData name="Người dùng Khách" userId="S::urn:spo:anon#67c436f987cde8b318be4dcb3c9e8423a33bc1503bce72d74b6aff54d54541ea::" providerId="AD" clId="Web-{2DA675E9-245B-11D5-23B1-D2AF44D5742F}" dt="2020-08-29T03:30:15.684" v="22"/>
      <pc:docMkLst>
        <pc:docMk/>
      </pc:docMkLst>
      <pc:sldChg chg="new">
        <pc:chgData name="Người dùng Khách" userId="S::urn:spo:anon#67c436f987cde8b318be4dcb3c9e8423a33bc1503bce72d74b6aff54d54541ea::" providerId="AD" clId="Web-{2DA675E9-245B-11D5-23B1-D2AF44D5742F}" dt="2020-08-29T03:29:41.450" v="0"/>
        <pc:sldMkLst>
          <pc:docMk/>
          <pc:sldMk cId="2367677087" sldId="28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5.762" v="1"/>
        <pc:sldMkLst>
          <pc:docMk/>
          <pc:sldMk cId="1545375946" sldId="28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356" v="2"/>
        <pc:sldMkLst>
          <pc:docMk/>
          <pc:sldMk cId="1381142643" sldId="28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747" v="3"/>
        <pc:sldMkLst>
          <pc:docMk/>
          <pc:sldMk cId="1053607570" sldId="28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9.622" v="4"/>
        <pc:sldMkLst>
          <pc:docMk/>
          <pc:sldMk cId="3674654031" sldId="28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0.637" v="5"/>
        <pc:sldMkLst>
          <pc:docMk/>
          <pc:sldMk cId="3366604593" sldId="28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1.325" v="6"/>
        <pc:sldMkLst>
          <pc:docMk/>
          <pc:sldMk cId="3776211819" sldId="28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3.450" v="7"/>
        <pc:sldMkLst>
          <pc:docMk/>
          <pc:sldMk cId="441763876" sldId="28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7.106" v="8"/>
        <pc:sldMkLst>
          <pc:docMk/>
          <pc:sldMk cId="2448472302" sldId="28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575" v="9"/>
        <pc:sldMkLst>
          <pc:docMk/>
          <pc:sldMk cId="2456553801" sldId="28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997" v="10"/>
        <pc:sldMkLst>
          <pc:docMk/>
          <pc:sldMk cId="249697804" sldId="29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0.793" v="11"/>
        <pc:sldMkLst>
          <pc:docMk/>
          <pc:sldMk cId="2594931632" sldId="29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1.653" v="12"/>
        <pc:sldMkLst>
          <pc:docMk/>
          <pc:sldMk cId="1182914080" sldId="29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22" v="13"/>
        <pc:sldMkLst>
          <pc:docMk/>
          <pc:sldMk cId="1110456025" sldId="29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53" v="14"/>
        <pc:sldMkLst>
          <pc:docMk/>
          <pc:sldMk cId="11030652" sldId="29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028" v="15"/>
        <pc:sldMkLst>
          <pc:docMk/>
          <pc:sldMk cId="1303124042" sldId="29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668" v="16"/>
        <pc:sldMkLst>
          <pc:docMk/>
          <pc:sldMk cId="2693756474" sldId="29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1.512" v="17"/>
        <pc:sldMkLst>
          <pc:docMk/>
          <pc:sldMk cId="1410995576" sldId="29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3.215" v="18"/>
        <pc:sldMkLst>
          <pc:docMk/>
          <pc:sldMk cId="2525222338" sldId="29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590" v="19"/>
        <pc:sldMkLst>
          <pc:docMk/>
          <pc:sldMk cId="1371830244" sldId="29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606" v="20"/>
        <pc:sldMkLst>
          <pc:docMk/>
          <pc:sldMk cId="910131844" sldId="30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934" v="21"/>
        <pc:sldMkLst>
          <pc:docMk/>
          <pc:sldMk cId="1347838758" sldId="30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5.684" v="22"/>
        <pc:sldMkLst>
          <pc:docMk/>
          <pc:sldMk cId="3987400528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1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1550"/>
            <a:ext cx="9220200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THỰC VẬT VÀ ĐỘNG VẬT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18: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424368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E:\năm học 2020- 2021\hình ảnh power point\tnxh\20200106_045342_167831_benh-dai.max-800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76350"/>
            <a:ext cx="3786909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3" name="Picture 3" descr="E:\năm học 2020- 2021\hình ảnh power point\tnxh\photo1501055888976-1501055889743-68-0-989-1483-crop-15010559099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276350"/>
            <a:ext cx="3886200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" y="421955"/>
            <a:ext cx="435789" cy="62579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319213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547813"/>
            <a:ext cx="28194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1" y="1471613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405901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98281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398281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464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955"/>
            <a:ext cx="511989" cy="613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9055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049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220962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2876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638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90550"/>
            <a:ext cx="8090281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"/>
            <a:ext cx="457199" cy="60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99" y="1276350"/>
            <a:ext cx="2359743" cy="20050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3098" y="1276350"/>
            <a:ext cx="2450502" cy="20177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276350"/>
            <a:ext cx="2362200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3400" y="356235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725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56955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556796"/>
            <a:ext cx="8036006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b="1" dirty="0" err="1">
                <a:latin typeface="Lato" pitchFamily="34" charset="0"/>
                <a:cs typeface="Lato" pitchFamily="34" charset="0"/>
              </a:rPr>
              <a:t>Cùng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việc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cần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làm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để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đảm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bảo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an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toàn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khi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tiếp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xúc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với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con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vật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361951"/>
            <a:ext cx="411580" cy="606338"/>
          </a:xfrm>
          <a:prstGeom prst="rect">
            <a:avLst/>
          </a:prstGeom>
        </p:spPr>
      </p:pic>
      <p:pic>
        <p:nvPicPr>
          <p:cNvPr id="8194" name="Picture 2" descr="E:\năm học 2020- 2021\hình ảnh power point\tnxh\hq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23950"/>
            <a:ext cx="67056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" y="438151"/>
            <a:ext cx="483389" cy="530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14350"/>
            <a:ext cx="64008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123950"/>
            <a:ext cx="5918200" cy="3516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74295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352550"/>
            <a:ext cx="4075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227161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cún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8764" y="181148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Gà Trống Mèo Con Và Cún Con - Nhà Em Có Con Gà Trố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50381"/>
            <a:ext cx="3927764" cy="4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98545" y="285442"/>
            <a:ext cx="468862" cy="5347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1123950"/>
            <a:ext cx="4343399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12395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36"/>
            <a:ext cx="372363" cy="53471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123950"/>
            <a:ext cx="20574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57200" y="20955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127635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Cho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2400" y="234315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1123950"/>
            <a:ext cx="160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1071552"/>
            <a:ext cx="640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1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038" y="586085"/>
            <a:ext cx="7863409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57610" y="275949"/>
            <a:ext cx="468862" cy="720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23950"/>
            <a:ext cx="262731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52550"/>
            <a:ext cx="24447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303337"/>
            <a:ext cx="25288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7200" y="340995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0957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5529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7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4098" name="Picture 2" descr="E:\năm học 2020- 2021\hình ảnh power point\tnxh\81031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1" y="1276351"/>
            <a:ext cx="2743199" cy="2438400"/>
          </a:xfrm>
          <a:prstGeom prst="rect">
            <a:avLst/>
          </a:prstGeom>
          <a:noFill/>
        </p:spPr>
      </p:pic>
      <p:pic>
        <p:nvPicPr>
          <p:cNvPr id="4099" name="Picture 3" descr="E:\năm học 2020- 2021\hình ảnh power point\tnxh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1850" y="1276350"/>
            <a:ext cx="2647950" cy="2438400"/>
          </a:xfrm>
          <a:prstGeom prst="rect">
            <a:avLst/>
          </a:prstGeom>
          <a:noFill/>
        </p:spPr>
      </p:pic>
      <p:pic>
        <p:nvPicPr>
          <p:cNvPr id="4100" name="Picture 4" descr="E:\năm học 2020- 2021\hình ảnh power point\tnxh\unnam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276350"/>
            <a:ext cx="2667000" cy="2438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" y="394335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9433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394335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7b328112c2e2b175e42d4d918cbeae24de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4: THỰC VẬT VÀ ĐỘNG VẬT  Bài 18: Chăm sóc và bảo vệ vật nuôi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7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79&quot;/&gt;&lt;/object&gt;&lt;object type=&quot;3&quot; unique_id=&quot;10014&quot;&gt;&lt;property id=&quot;20148&quot; value=&quot;5&quot;/&gt;&lt;property id=&quot;20300&quot; value=&quot;Slide 12&quot;/&gt;&lt;property id=&quot;20307&quot; value=&quot;278&quot;/&gt;&lt;/object&gt;&lt;object type=&quot;3&quot; unique_id=&quot;10015&quot;&gt;&lt;property id=&quot;20148&quot; value=&quot;5&quot;/&gt;&lt;property id=&quot;20300&quot; value=&quot;Slide 13&quot;/&gt;&lt;property id=&quot;20307&quot; value=&quot;265&quot;/&gt;&lt;/object&gt;&lt;object type=&quot;3&quot; unique_id=&quot;10016&quot;&gt;&lt;property id=&quot;20148&quot; value=&quot;5&quot;/&gt;&lt;property id=&quot;20300&quot; value=&quot;Slide 14&quot;/&gt;&lt;property id=&quot;20307&quot; value=&quot;266&quot;/&gt;&lt;/object&gt;&lt;object type=&quot;3&quot; unique_id=&quot;10017&quot;&gt;&lt;property id=&quot;20148&quot; value=&quot;5&quot;/&gt;&lt;property id=&quot;20300&quot; value=&quot;Slide 15&quot;/&gt;&lt;property id=&quot;20307&quot; value=&quot;267&quot;/&gt;&lt;/object&gt;&lt;object type=&quot;3&quot; unique_id=&quot;10018&quot;&gt;&lt;property id=&quot;20148&quot; value=&quot;5&quot;/&gt;&lt;property id=&quot;20300&quot; value=&quot;Slide 16&quot;/&gt;&lt;property id=&quot;20307&quot; value=&quot;268&quot;/&gt;&lt;/object&gt;&lt;object type=&quot;3&quot; unique_id=&quot;10019&quot;&gt;&lt;property id=&quot;20148&quot; value=&quot;5&quot;/&gt;&lt;property id=&quot;20300&quot; value=&quot;Slide 17&quot;/&gt;&lt;property id=&quot;20307&quot; value=&quot;269&quot;/&gt;&lt;/object&gt;&lt;object type=&quot;3&quot; unique_id=&quot;10020&quot;&gt;&lt;property id=&quot;20148&quot; value=&quot;5&quot;/&gt;&lt;property id=&quot;20300&quot; value=&quot;Slide 18&quot;/&gt;&lt;property id=&quot;20307&quot; value=&quot;270&quot;/&gt;&lt;/object&gt;&lt;object type=&quot;3&quot; unique_id=&quot;10021&quot;&gt;&lt;property id=&quot;20148&quot; value=&quot;5&quot;/&gt;&lt;property id=&quot;20300&quot; value=&quot;Slide 19&quot;/&gt;&lt;property id=&quot;20307&quot; value=&quot;271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407</Words>
  <Application>Microsoft Office PowerPoint</Application>
  <PresentationFormat>On-screen Show (16:9)</PresentationFormat>
  <Paragraphs>53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iCiel Panton Black</vt:lpstr>
      <vt:lpstr>Calibri</vt:lpstr>
      <vt:lpstr>Lato</vt:lpstr>
      <vt:lpstr>Times New Roman</vt:lpstr>
      <vt:lpstr>Arial</vt:lpstr>
      <vt:lpstr>Office Theme</vt:lpstr>
      <vt:lpstr>CHỦ ĐỀ 4: THỰC VẬT VÀ ĐỘNG VẬT  Bài 18: Chăm sóc và bảo vệ vật nuôi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MTBA</cp:lastModifiedBy>
  <cp:revision>74</cp:revision>
  <dcterms:created xsi:type="dcterms:W3CDTF">2020-04-28T02:36:50Z</dcterms:created>
  <dcterms:modified xsi:type="dcterms:W3CDTF">2021-02-03T08:36:56Z</dcterms:modified>
</cp:coreProperties>
</file>