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45"/>
  </p:notesMasterIdLst>
  <p:sldIdLst>
    <p:sldId id="256" r:id="rId15"/>
    <p:sldId id="282" r:id="rId16"/>
    <p:sldId id="259" r:id="rId17"/>
    <p:sldId id="284" r:id="rId18"/>
    <p:sldId id="285" r:id="rId19"/>
    <p:sldId id="286" r:id="rId20"/>
    <p:sldId id="287" r:id="rId21"/>
    <p:sldId id="288" r:id="rId22"/>
    <p:sldId id="260" r:id="rId23"/>
    <p:sldId id="280" r:id="rId24"/>
    <p:sldId id="281" r:id="rId25"/>
    <p:sldId id="283" r:id="rId26"/>
    <p:sldId id="271" r:id="rId27"/>
    <p:sldId id="272" r:id="rId28"/>
    <p:sldId id="273" r:id="rId29"/>
    <p:sldId id="274" r:id="rId30"/>
    <p:sldId id="302" r:id="rId31"/>
    <p:sldId id="303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91" r:id="rId44"/>
  </p:sldIdLst>
  <p:sldSz cx="9144000" cy="5143500" type="screen16x9"/>
  <p:notesSz cx="6858000" cy="9144000"/>
  <p:embeddedFontLst>
    <p:embeddedFont>
      <p:font typeface="Lato" panose="020B0604020202020204" charset="0"/>
      <p:regular r:id="rId46"/>
      <p:bold r:id="rId47"/>
      <p:italic r:id="rId48"/>
      <p:boldItalic r:id="rId49"/>
    </p:embeddedFont>
    <p:embeddedFont>
      <p:font typeface="Arial-Rounded" panose="020B0500000000000000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88A3D8-F2B3-465A-B392-C9BFB4A2A61B}">
          <p14:sldIdLst>
            <p14:sldId id="256"/>
            <p14:sldId id="282"/>
            <p14:sldId id="259"/>
            <p14:sldId id="284"/>
            <p14:sldId id="285"/>
            <p14:sldId id="286"/>
            <p14:sldId id="287"/>
            <p14:sldId id="288"/>
            <p14:sldId id="260"/>
            <p14:sldId id="280"/>
            <p14:sldId id="281"/>
          </p14:sldIdLst>
        </p14:section>
        <p14:section name="Tiết 2 và Tiết 3" id="{90C186B1-6600-4523-AA29-EF636981377A}">
          <p14:sldIdLst>
            <p14:sldId id="283"/>
            <p14:sldId id="271"/>
            <p14:sldId id="272"/>
            <p14:sldId id="273"/>
            <p14:sldId id="274"/>
            <p14:sldId id="302"/>
            <p14:sldId id="303"/>
            <p14:sldId id="29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349"/>
    <a:srgbClr val="CC0000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4" autoAdjust="0"/>
  </p:normalViewPr>
  <p:slideViewPr>
    <p:cSldViewPr showGuides="1">
      <p:cViewPr varScale="1">
        <p:scale>
          <a:sx n="98" d="100"/>
          <a:sy n="98" d="100"/>
        </p:scale>
        <p:origin x="5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77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7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22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13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002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42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559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1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29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02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518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029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16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81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15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43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50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578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130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77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07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35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04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558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30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813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61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6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51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86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71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597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960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993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270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5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5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10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55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95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31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39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686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445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586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30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78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00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6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8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30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58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81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9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51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2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1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0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78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9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3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32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8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22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7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12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2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04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2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57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93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8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5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75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0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9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6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57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55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20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69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47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5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6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81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23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77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0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2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71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5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7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1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5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00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76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60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2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92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6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65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7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65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5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72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71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1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77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68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82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76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93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4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593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62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738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80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24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56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697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351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2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3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0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9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7EEF-FB9A-4CD6-9A95-DDD9439501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241-477A-43C7-8E19-45B335CE97C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9/1015/b27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4104456" cy="27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892480" cy="2088232"/>
          </a:xfrm>
        </p:spPr>
        <p:txBody>
          <a:bodyPr numCol="1">
            <a:no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THỰC VẬT VÀ ĐỘNG VẬT</a:t>
            </a:r>
            <a:b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19: </a:t>
            </a:r>
            <a:b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555526"/>
            <a:ext cx="8784976" cy="4587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571618"/>
            <a:ext cx="7143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Thân 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71472" y="2214560"/>
            <a:ext cx="428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Lá</a:t>
            </a:r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000992" y="2643188"/>
            <a:ext cx="114300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Bón phân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8072462" y="3357568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Nhổ cổ</a:t>
            </a:r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0" y="2857502"/>
            <a:ext cx="164307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Không chạm vào những cây có độc</a:t>
            </a:r>
            <a:endParaRPr lang="vi-VN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0" y="1571618"/>
            <a:ext cx="12144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Làm thuốc</a:t>
            </a:r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8072462" y="2143122"/>
            <a:ext cx="92869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Lấy quả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3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251520" y="411511"/>
            <a:ext cx="8964488" cy="473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500180"/>
            <a:ext cx="928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Mình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642910" y="2143122"/>
            <a:ext cx="857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Chân </a:t>
            </a:r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8001024" y="3500444"/>
            <a:ext cx="11429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Cho uống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7715240" y="2643188"/>
            <a:ext cx="14287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Giữ sạch nơi ở cho động vật</a:t>
            </a:r>
            <a:endParaRPr lang="vi-VN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900" y="1500180"/>
            <a:ext cx="10001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Giữ nhà</a:t>
            </a:r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8001024" y="2143122"/>
            <a:ext cx="114297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Bắt chuột</a:t>
            </a:r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57158" y="2714626"/>
            <a:ext cx="207170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lên chọc phá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214692"/>
            <a:ext cx="20002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Không động vào côn trùng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1510"/>
            <a:ext cx="6192688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13970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411510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1" y="319851"/>
            <a:ext cx="802147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8391" y="1181698"/>
            <a:ext cx="8208909" cy="2604498"/>
            <a:chOff x="718391" y="1181698"/>
            <a:chExt cx="8208909" cy="3168352"/>
          </a:xfrm>
        </p:grpSpPr>
        <p:grpSp>
          <p:nvGrpSpPr>
            <p:cNvPr id="7" name="Group 6"/>
            <p:cNvGrpSpPr/>
            <p:nvPr/>
          </p:nvGrpSpPr>
          <p:grpSpPr>
            <a:xfrm>
              <a:off x="718391" y="1181698"/>
              <a:ext cx="8208909" cy="3168352"/>
              <a:chOff x="611560" y="1347612"/>
              <a:chExt cx="8208909" cy="31683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11560" y="1347612"/>
                <a:ext cx="8208909" cy="3168352"/>
                <a:chOff x="3779911" y="2094187"/>
                <a:chExt cx="2664297" cy="92719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942" t="40200" r="10529" b="44400"/>
                <a:stretch/>
              </p:blipFill>
              <p:spPr>
                <a:xfrm flipH="1">
                  <a:off x="3779911" y="2094187"/>
                  <a:ext cx="2664297" cy="927192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430" t="40200" r="18856" b="44400"/>
                <a:stretch/>
              </p:blipFill>
              <p:spPr>
                <a:xfrm>
                  <a:off x="4901721" y="2160775"/>
                  <a:ext cx="1449005" cy="792088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49" t="40200" r="59284" b="44400"/>
              <a:stretch/>
            </p:blipFill>
            <p:spPr>
              <a:xfrm>
                <a:off x="611560" y="1575154"/>
                <a:ext cx="2727917" cy="2706682"/>
              </a:xfrm>
              <a:prstGeom prst="rect">
                <a:avLst/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1961052" y="3460726"/>
              <a:ext cx="432048" cy="432048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09524" y="3473166"/>
              <a:ext cx="432048" cy="421335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5786" y="3786196"/>
            <a:ext cx="833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chăm sóc bảo vệ cây trồng, vật nuôi: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+ Đối với cây trồng: Tưới nước, nhổ cỏ, bắt sâu, bón phân, tỉa lá úa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+ Đối với vật nuôi: Cho vật nuôi ăn, uống, tắm cho vật nuôi, giữ sạch nơi ở của vật </a:t>
            </a: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nuôi và giữ ấm cơ thể vật nuôi</a:t>
            </a:r>
            <a:endParaRPr lang="vi-VN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4" y="1519311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1419622"/>
            <a:ext cx="841700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27584" y="339502"/>
            <a:ext cx="8136904" cy="4752528"/>
            <a:chOff x="827584" y="339502"/>
            <a:chExt cx="8136904" cy="4752528"/>
          </a:xfrm>
        </p:grpSpPr>
        <p:grpSp>
          <p:nvGrpSpPr>
            <p:cNvPr id="16" name="Group 15"/>
            <p:cNvGrpSpPr/>
            <p:nvPr/>
          </p:nvGrpSpPr>
          <p:grpSpPr>
            <a:xfrm>
              <a:off x="827584" y="339502"/>
              <a:ext cx="8136904" cy="3075806"/>
              <a:chOff x="2051720" y="-299568"/>
              <a:chExt cx="6264696" cy="375656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6" t="58400" r="660" b="19201"/>
              <a:stretch/>
            </p:blipFill>
            <p:spPr>
              <a:xfrm>
                <a:off x="2051720" y="-299568"/>
                <a:ext cx="6264696" cy="374441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27" t="75200" r="57630" b="21737"/>
              <a:stretch/>
            </p:blipFill>
            <p:spPr>
              <a:xfrm>
                <a:off x="3654318" y="2754918"/>
                <a:ext cx="1085673" cy="70207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6" t="63862" r="63815" b="20843"/>
              <a:stretch/>
            </p:blipFill>
            <p:spPr>
              <a:xfrm>
                <a:off x="2051720" y="180630"/>
                <a:ext cx="1602598" cy="3276365"/>
              </a:xfrm>
              <a:prstGeom prst="rect">
                <a:avLst/>
              </a:prstGeom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1086748" y="3363838"/>
              <a:ext cx="7877740" cy="1728192"/>
            </a:xfrm>
            <a:prstGeom prst="roundRect">
              <a:avLst/>
            </a:prstGeom>
            <a:solidFill>
              <a:srgbClr val="99CC00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Nêu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sóc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bảo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trồng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nuôi</a:t>
              </a:r>
              <a:r>
                <a:rPr lang="en-US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2955" y="2931790"/>
              <a:ext cx="2952328" cy="576064"/>
            </a:xfrm>
            <a:prstGeom prst="rect">
              <a:avLst/>
            </a:prstGeom>
            <a:solidFill>
              <a:srgbClr val="009349"/>
            </a:solidFill>
            <a:ln>
              <a:solidFill>
                <a:srgbClr val="009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34" y="-182556"/>
            <a:ext cx="6480720" cy="85725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1. </a:t>
            </a:r>
            <a:r>
              <a:rPr lang="en-AU" sz="2400" dirty="0" err="1">
                <a:solidFill>
                  <a:schemeClr val="tx2"/>
                </a:solidFill>
              </a:rPr>
              <a:t>Viết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tên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các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nhánh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để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hoàn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thành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hai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sơ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đồ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sau</a:t>
            </a:r>
            <a:r>
              <a:rPr lang="en-AU" sz="2400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573528"/>
            <a:ext cx="6534726" cy="4428492"/>
          </a:xfrm>
        </p:spPr>
      </p:pic>
      <p:sp>
        <p:nvSpPr>
          <p:cNvPr id="5" name="Rectangle 4"/>
          <p:cNvSpPr/>
          <p:nvPr/>
        </p:nvSpPr>
        <p:spPr>
          <a:xfrm>
            <a:off x="1331640" y="1888379"/>
            <a:ext cx="75608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Thân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0855" y="2341885"/>
            <a:ext cx="75608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Lá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0222" y="1829554"/>
            <a:ext cx="129614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Làm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thuốc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5955" y="2248949"/>
            <a:ext cx="129614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Lấy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quả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8856" y="3553410"/>
            <a:ext cx="129614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Bón</a:t>
            </a:r>
            <a:r>
              <a:rPr lang="en-AU" sz="1500" b="1" dirty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phân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2538" y="3057804"/>
            <a:ext cx="129614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Nhổ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cỏ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2893946"/>
            <a:ext cx="147096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Không</a:t>
            </a:r>
            <a:r>
              <a:rPr lang="en-AU" sz="1500" b="1" dirty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chạm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vào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những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cây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có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độc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8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1" y="635246"/>
            <a:ext cx="6534726" cy="442849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-182556"/>
            <a:ext cx="6858000" cy="857250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2"/>
                </a:solidFill>
              </a:rPr>
              <a:t>1. </a:t>
            </a:r>
            <a:r>
              <a:rPr lang="en-AU" sz="2400" dirty="0" err="1">
                <a:solidFill>
                  <a:schemeClr val="tx2"/>
                </a:solidFill>
              </a:rPr>
              <a:t>Viết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tên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các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nhánh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để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hoàn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thành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hai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sơ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đồ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err="1">
                <a:solidFill>
                  <a:schemeClr val="tx2"/>
                </a:solidFill>
              </a:rPr>
              <a:t>sau</a:t>
            </a:r>
            <a:r>
              <a:rPr lang="en-AU" sz="24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3892" y="1756353"/>
            <a:ext cx="75608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Mình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7671" y="2188461"/>
            <a:ext cx="75608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Chân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9026" y="1606311"/>
            <a:ext cx="1296144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Bắt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chuột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9026" y="2038420"/>
            <a:ext cx="106932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Giữ</a:t>
            </a:r>
            <a:r>
              <a:rPr lang="en-AU" sz="1500" b="1" dirty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nhà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76" y="2549410"/>
            <a:ext cx="1636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Giữ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sạch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nơi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ở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cho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động</a:t>
            </a:r>
            <a:r>
              <a:rPr lang="en-AU" sz="1500" b="1" dirty="0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 smtClean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vật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892" y="3111810"/>
            <a:ext cx="1452416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Không</a:t>
            </a:r>
            <a:r>
              <a:rPr lang="en-AU" sz="1500" b="1" dirty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trêu</a:t>
            </a:r>
            <a:r>
              <a:rPr lang="en-AU" sz="1500" b="1" dirty="0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AU" sz="1500" b="1" dirty="0" err="1">
                <a:ln/>
                <a:solidFill>
                  <a:srgbClr val="EEECE1">
                    <a:lumMod val="10000"/>
                  </a:srgb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chọc</a:t>
            </a:r>
            <a:endParaRPr lang="en-AU" sz="1500" b="1" dirty="0">
              <a:ln/>
              <a:solidFill>
                <a:srgbClr val="EEECE1">
                  <a:lumMod val="10000"/>
                </a:srgb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1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71" y="-182556"/>
            <a:ext cx="6596489" cy="857250"/>
          </a:xfrm>
        </p:spPr>
        <p:txBody>
          <a:bodyPr>
            <a:noAutofit/>
          </a:bodyPr>
          <a:lstStyle/>
          <a:p>
            <a:pPr algn="just"/>
            <a:r>
              <a:rPr lang="en-AU" sz="1800" b="1" dirty="0">
                <a:solidFill>
                  <a:schemeClr val="accent1"/>
                </a:solidFill>
              </a:rPr>
              <a:t>2. </a:t>
            </a:r>
            <a:r>
              <a:rPr lang="en-AU" sz="1800" b="1" dirty="0" err="1">
                <a:solidFill>
                  <a:schemeClr val="accent1"/>
                </a:solidFill>
              </a:rPr>
              <a:t>Đánh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dấu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/>
              <a:t>V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vào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2700" b="1" dirty="0">
                <a:solidFill>
                  <a:schemeClr val="accent1"/>
                </a:solidFill>
              </a:rPr>
              <a:t>□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dưới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hình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thể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hiện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việc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làm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em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đồng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tình</a:t>
            </a:r>
            <a:r>
              <a:rPr lang="en-AU" sz="1800" b="1" dirty="0">
                <a:solidFill>
                  <a:schemeClr val="accent1"/>
                </a:solidFill>
              </a:rPr>
              <a:t>, </a:t>
            </a:r>
            <a:r>
              <a:rPr lang="en-AU" sz="1800" b="1" dirty="0" err="1">
                <a:solidFill>
                  <a:schemeClr val="accent1"/>
                </a:solidFill>
              </a:rPr>
              <a:t>dấu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/>
              <a:t>X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vào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dưới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hình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thể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hiện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việc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làm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em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không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đồng</a:t>
            </a:r>
            <a:r>
              <a:rPr lang="en-AU" sz="1800" b="1" dirty="0">
                <a:solidFill>
                  <a:schemeClr val="accent1"/>
                </a:solidFill>
              </a:rPr>
              <a:t> </a:t>
            </a:r>
            <a:r>
              <a:rPr lang="en-AU" sz="1800" b="1" dirty="0" err="1">
                <a:solidFill>
                  <a:schemeClr val="accent1"/>
                </a:solidFill>
              </a:rPr>
              <a:t>tình</a:t>
            </a:r>
            <a:r>
              <a:rPr lang="en-AU" sz="18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3" y="627534"/>
            <a:ext cx="1566173" cy="1188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7" y="627534"/>
            <a:ext cx="1620180" cy="1188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637390"/>
            <a:ext cx="1728192" cy="1178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18" y="2031690"/>
            <a:ext cx="1566174" cy="135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14" y="2031690"/>
            <a:ext cx="1658906" cy="1358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29" y="2040006"/>
            <a:ext cx="1718737" cy="135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59" y="3651870"/>
            <a:ext cx="1552482" cy="1383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91" y="3656264"/>
            <a:ext cx="1641554" cy="1383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87" y="3604455"/>
            <a:ext cx="1718291" cy="14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195486"/>
            <a:ext cx="6210690" cy="4536504"/>
          </a:xfrm>
        </p:spPr>
      </p:pic>
      <p:sp>
        <p:nvSpPr>
          <p:cNvPr id="5" name="Rectangle 4"/>
          <p:cNvSpPr/>
          <p:nvPr/>
        </p:nvSpPr>
        <p:spPr>
          <a:xfrm>
            <a:off x="4247964" y="3705877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023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249492"/>
            <a:ext cx="6156684" cy="4590510"/>
          </a:xfrm>
        </p:spPr>
      </p:pic>
      <p:sp>
        <p:nvSpPr>
          <p:cNvPr id="5" name="Rectangle 4"/>
          <p:cNvSpPr/>
          <p:nvPr/>
        </p:nvSpPr>
        <p:spPr>
          <a:xfrm>
            <a:off x="4260406" y="381388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362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95486"/>
            <a:ext cx="6264696" cy="4698522"/>
          </a:xfrm>
        </p:spPr>
      </p:pic>
      <p:sp>
        <p:nvSpPr>
          <p:cNvPr id="5" name="Rectangle 4"/>
          <p:cNvSpPr/>
          <p:nvPr/>
        </p:nvSpPr>
        <p:spPr>
          <a:xfrm>
            <a:off x="4409982" y="3867895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9091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9" y="195486"/>
            <a:ext cx="6156683" cy="4590510"/>
          </a:xfrm>
        </p:spPr>
      </p:pic>
      <p:sp>
        <p:nvSpPr>
          <p:cNvPr id="5" name="Rectangle 4"/>
          <p:cNvSpPr/>
          <p:nvPr/>
        </p:nvSpPr>
        <p:spPr>
          <a:xfrm>
            <a:off x="4247964" y="3759883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654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9" y="228600"/>
            <a:ext cx="6210689" cy="4665408"/>
          </a:xfrm>
        </p:spPr>
      </p:pic>
      <p:sp>
        <p:nvSpPr>
          <p:cNvPr id="5" name="Rectangle 4"/>
          <p:cNvSpPr/>
          <p:nvPr/>
        </p:nvSpPr>
        <p:spPr>
          <a:xfrm>
            <a:off x="4409982" y="3867895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2935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9" y="195486"/>
            <a:ext cx="6156683" cy="4644516"/>
          </a:xfrm>
        </p:spPr>
      </p:pic>
      <p:sp>
        <p:nvSpPr>
          <p:cNvPr id="5" name="Rectangle 4"/>
          <p:cNvSpPr/>
          <p:nvPr/>
        </p:nvSpPr>
        <p:spPr>
          <a:xfrm>
            <a:off x="4409982" y="3867895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051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249492"/>
            <a:ext cx="6210690" cy="4536504"/>
          </a:xfrm>
        </p:spPr>
      </p:pic>
      <p:sp>
        <p:nvSpPr>
          <p:cNvPr id="5" name="Rectangle 4"/>
          <p:cNvSpPr/>
          <p:nvPr/>
        </p:nvSpPr>
        <p:spPr>
          <a:xfrm>
            <a:off x="4409982" y="3759883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313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195486"/>
            <a:ext cx="6156684" cy="4590510"/>
          </a:xfrm>
        </p:spPr>
      </p:pic>
      <p:sp>
        <p:nvSpPr>
          <p:cNvPr id="5" name="Rectangle 4"/>
          <p:cNvSpPr/>
          <p:nvPr/>
        </p:nvSpPr>
        <p:spPr>
          <a:xfrm>
            <a:off x="4409982" y="3705877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984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9884"/>
            <a:ext cx="6156684" cy="4472107"/>
          </a:xfrm>
        </p:spPr>
      </p:pic>
      <p:sp>
        <p:nvSpPr>
          <p:cNvPr id="5" name="Rectangle 4"/>
          <p:cNvSpPr/>
          <p:nvPr/>
        </p:nvSpPr>
        <p:spPr>
          <a:xfrm>
            <a:off x="4301970" y="3705877"/>
            <a:ext cx="5485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000" b="1" dirty="0">
                <a:solidFill>
                  <a:prstClr val="black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1136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AU" sz="2700" b="1" dirty="0">
                <a:solidFill>
                  <a:schemeClr val="accent1"/>
                </a:solidFill>
              </a:rPr>
              <a:t>3. </a:t>
            </a:r>
            <a:r>
              <a:rPr lang="en-AU" sz="2700" b="1" dirty="0" err="1">
                <a:solidFill>
                  <a:schemeClr val="accent1"/>
                </a:solidFill>
              </a:rPr>
              <a:t>Viết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về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những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điều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em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muốn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làm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để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bảo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vệ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cây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và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động</a:t>
            </a:r>
            <a:r>
              <a:rPr lang="en-AU" sz="2700" b="1" dirty="0">
                <a:solidFill>
                  <a:schemeClr val="accent1"/>
                </a:solidFill>
              </a:rPr>
              <a:t> </a:t>
            </a:r>
            <a:r>
              <a:rPr lang="en-AU" sz="2700" b="1" dirty="0" err="1">
                <a:solidFill>
                  <a:schemeClr val="accent1"/>
                </a:solidFill>
              </a:rPr>
              <a:t>vật</a:t>
            </a:r>
            <a:endParaRPr lang="en-AU" sz="27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Tưới</a:t>
            </a:r>
            <a:r>
              <a:rPr lang="en-AU" dirty="0"/>
              <a:t> </a:t>
            </a:r>
            <a:r>
              <a:rPr lang="en-AU" dirty="0" err="1"/>
              <a:t>cây</a:t>
            </a:r>
            <a:endParaRPr lang="en-AU" dirty="0"/>
          </a:p>
          <a:p>
            <a:r>
              <a:rPr lang="en-AU" dirty="0" err="1"/>
              <a:t>Nhổ</a:t>
            </a:r>
            <a:r>
              <a:rPr lang="en-AU" dirty="0"/>
              <a:t> </a:t>
            </a:r>
            <a:r>
              <a:rPr lang="en-AU" dirty="0" err="1"/>
              <a:t>cỏ</a:t>
            </a:r>
            <a:r>
              <a:rPr lang="en-AU" dirty="0"/>
              <a:t> </a:t>
            </a:r>
            <a:r>
              <a:rPr lang="en-AU" dirty="0" err="1"/>
              <a:t>dại</a:t>
            </a:r>
            <a:endParaRPr lang="en-AU" dirty="0"/>
          </a:p>
          <a:p>
            <a:r>
              <a:rPr lang="en-AU" dirty="0" err="1"/>
              <a:t>Bón</a:t>
            </a:r>
            <a:r>
              <a:rPr lang="en-AU" dirty="0"/>
              <a:t> </a:t>
            </a:r>
            <a:r>
              <a:rPr lang="en-AU" dirty="0" err="1"/>
              <a:t>phân</a:t>
            </a:r>
            <a:r>
              <a:rPr lang="en-AU" dirty="0"/>
              <a:t> </a:t>
            </a:r>
          </a:p>
          <a:p>
            <a:r>
              <a:rPr lang="en-AU" dirty="0"/>
              <a:t>Cho </a:t>
            </a:r>
            <a:r>
              <a:rPr lang="en-AU" dirty="0" err="1"/>
              <a:t>thú</a:t>
            </a:r>
            <a:r>
              <a:rPr lang="en-AU" dirty="0"/>
              <a:t> </a:t>
            </a:r>
            <a:r>
              <a:rPr lang="en-AU" dirty="0" err="1"/>
              <a:t>cưng</a:t>
            </a:r>
            <a:r>
              <a:rPr lang="en-AU" dirty="0"/>
              <a:t> </a:t>
            </a:r>
            <a:r>
              <a:rPr lang="en-AU" dirty="0" err="1"/>
              <a:t>ăn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4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3400" b="44400"/>
          <a:stretch/>
        </p:blipFill>
        <p:spPr>
          <a:xfrm>
            <a:off x="395536" y="1059582"/>
            <a:ext cx="8640960" cy="403244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528" y="452418"/>
            <a:ext cx="6840760" cy="463148"/>
            <a:chOff x="323528" y="452418"/>
            <a:chExt cx="6840760" cy="463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5" t="16400" r="34637" b="80280"/>
            <a:stretch/>
          </p:blipFill>
          <p:spPr>
            <a:xfrm>
              <a:off x="755576" y="480687"/>
              <a:ext cx="6408712" cy="434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99071"/>
              <a:ext cx="372363" cy="38539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27584" y="452418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Con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5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ay-phuong-vi-tai-ha-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8" name="AutoShape 4" descr="cay-phuong-vi-tai-ha-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C:\Users\Administrator\Downloads\cay-phuong-vi-tai-ha-n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10"/>
            <a:ext cx="5857916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428626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Cây phượng vĩ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istrator\Downloads\image7-1605840145-80-width640height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25"/>
            <a:ext cx="6096000" cy="3929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435770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Cây hoa hồng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407194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trâu</a:t>
            </a:r>
            <a:endParaRPr lang="vi-VN" sz="2800"/>
          </a:p>
        </p:txBody>
      </p:sp>
      <p:pic>
        <p:nvPicPr>
          <p:cNvPr id="14338" name="Picture 2" descr="https://media5.picsearch.com/is?uB5AXQrIyncT13Ffrce4sQHnO2zEcx96Towjd6W6PZ4&amp;height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6"/>
            <a:ext cx="60007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thumb/b/be/Pygoscelis_papua.jpg/88px-Pygoscelis_pap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 descr="https://media2.picsearch.com/is?mPP6DfDG9hKDlM9_BxhrhAPujKsn42He9o_J0yiie7U&amp;height=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8"/>
            <a:ext cx="5286412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414338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Chim cánh cụt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upload.wikimedia.org/wikipedia/commons/thumb/0/02/Giraffe_Ithala_KZN_South_Africa_Luca_Galuzzi_2004.JPG/300px-Giraffe_Ithala_KZN_South_Africa_Luca_Galuzzi_2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5843" name="Picture 3" descr="C:\Users\Administrator\Downloads\300px-Giraffe_Ithala_KZN_South_Africa_Luca_Galuzzi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8"/>
            <a:ext cx="4643470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421482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Con hươu cao cổ</a:t>
            </a: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251520" y="857357"/>
            <a:ext cx="4824536" cy="42861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520" y="379861"/>
            <a:ext cx="432048" cy="535705"/>
            <a:chOff x="1858076" y="1203597"/>
            <a:chExt cx="1885258" cy="218122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1577" b="61954"/>
            <a:stretch/>
          </p:blipFill>
          <p:spPr>
            <a:xfrm>
              <a:off x="1858076" y="1203597"/>
              <a:ext cx="1872208" cy="19442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7979" b="65863"/>
            <a:stretch/>
          </p:blipFill>
          <p:spPr>
            <a:xfrm>
              <a:off x="3455302" y="2910804"/>
              <a:ext cx="288032" cy="47401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55576" y="3262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4860032" y="857357"/>
            <a:ext cx="4355976" cy="42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4: THỰC VẬT VÀ ĐỘNG VẬT Bài 19:  Ôn tập chủ đề Thực vật và động vật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2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8&quot;&gt;&lt;property id=&quot;20148&quot; value=&quot;5&quot;/&gt;&lt;property id=&quot;20300&quot; value=&quot;Slide 5&quot;/&gt;&lt;property id=&quot;20307&quot; value=&quot;285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287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81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&quot;/&gt;&lt;property id=&quot;20307&quot; value=&quot;271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383&quot;&gt;&lt;property id=&quot;20148&quot; value=&quot;5&quot;/&gt;&lt;property id=&quot;20300&quot; value=&quot;Slide 19 - &amp;quot;2. Đánh dấu V vào □ dưới hình thể hiện việc làm em đồng tình, dấu X vào dưới hình thể hiện việc làm em không đồng &quot;/&gt;&lt;property id=&quot;20307&quot; value=&quot;290&quot;/&gt;&lt;/object&gt;&lt;object type=&quot;3&quot; unique_id=&quot;10384&quot;&gt;&lt;property id=&quot;20148&quot; value=&quot;5&quot;/&gt;&lt;property id=&quot;20300&quot; value=&quot;Slide 20&quot;/&gt;&lt;property id=&quot;20307&quot; value=&quot;292&quot;/&gt;&lt;/object&gt;&lt;object type=&quot;3&quot; unique_id=&quot;10385&quot;&gt;&lt;property id=&quot;20148&quot; value=&quot;5&quot;/&gt;&lt;property id=&quot;20300&quot; value=&quot;Slide 21&quot;/&gt;&lt;property id=&quot;20307&quot; value=&quot;293&quot;/&gt;&lt;/object&gt;&lt;object type=&quot;3&quot; unique_id=&quot;10386&quot;&gt;&lt;property id=&quot;20148&quot; value=&quot;5&quot;/&gt;&lt;property id=&quot;20300&quot; value=&quot;Slide 22&quot;/&gt;&lt;property id=&quot;20307&quot; value=&quot;294&quot;/&gt;&lt;/object&gt;&lt;object type=&quot;3&quot; unique_id=&quot;10387&quot;&gt;&lt;property id=&quot;20148&quot; value=&quot;5&quot;/&gt;&lt;property id=&quot;20300&quot; value=&quot;Slide 23&quot;/&gt;&lt;property id=&quot;20307&quot; value=&quot;295&quot;/&gt;&lt;/object&gt;&lt;object type=&quot;3&quot; unique_id=&quot;10388&quot;&gt;&lt;property id=&quot;20148&quot; value=&quot;5&quot;/&gt;&lt;property id=&quot;20300&quot; value=&quot;Slide 24&quot;/&gt;&lt;property id=&quot;20307&quot; value=&quot;296&quot;/&gt;&lt;/object&gt;&lt;object type=&quot;3&quot; unique_id=&quot;10389&quot;&gt;&lt;property id=&quot;20148&quot; value=&quot;5&quot;/&gt;&lt;property id=&quot;20300&quot; value=&quot;Slide 25&quot;/&gt;&lt;property id=&quot;20307&quot; value=&quot;297&quot;/&gt;&lt;/object&gt;&lt;object type=&quot;3&quot; unique_id=&quot;10390&quot;&gt;&lt;property id=&quot;20148&quot; value=&quot;5&quot;/&gt;&lt;property id=&quot;20300&quot; value=&quot;Slide 26&quot;/&gt;&lt;property id=&quot;20307&quot; value=&quot;298&quot;/&gt;&lt;/object&gt;&lt;object type=&quot;3&quot; unique_id=&quot;10391&quot;&gt;&lt;property id=&quot;20148&quot; value=&quot;5&quot;/&gt;&lt;property id=&quot;20300&quot; value=&quot;Slide 27&quot;/&gt;&lt;property id=&quot;20307&quot; value=&quot;299&quot;/&gt;&lt;/object&gt;&lt;object type=&quot;3&quot; unique_id=&quot;10392&quot;&gt;&lt;property id=&quot;20148&quot; value=&quot;5&quot;/&gt;&lt;property id=&quot;20300&quot; value=&quot;Slide 30&quot;/&gt;&lt;property id=&quot;20307&quot; value=&quot;291&quot;/&gt;&lt;/object&gt;&lt;object type=&quot;3&quot; unique_id=&quot;10509&quot;&gt;&lt;property id=&quot;20148&quot; value=&quot;5&quot;/&gt;&lt;property id=&quot;20300&quot; value=&quot;Slide 17 - &amp;quot;1. Viết tên các nhánh để hoàn thành hai sơ đồ sau:&amp;quot;&quot;/&gt;&lt;property id=&quot;20307&quot; value=&quot;302&quot;/&gt;&lt;/object&gt;&lt;object type=&quot;3&quot; unique_id=&quot;10510&quot;&gt;&lt;property id=&quot;20148&quot; value=&quot;5&quot;/&gt;&lt;property id=&quot;20300&quot; value=&quot;Slide 18 - &amp;quot;1. Viết tên các nhánh để hoàn thành hai sơ đồ sau:&amp;quot;&quot;/&gt;&lt;property id=&quot;20307&quot; value=&quot;303&quot;/&gt;&lt;/object&gt;&lt;object type=&quot;3&quot; unique_id=&quot;10511&quot;&gt;&lt;property id=&quot;20148&quot; value=&quot;5&quot;/&gt;&lt;property id=&quot;20300&quot; value=&quot;Slide 28&quot;/&gt;&lt;property id=&quot;20307&quot; value=&quot;300&quot;/&gt;&lt;/object&gt;&lt;object type=&quot;3&quot; unique_id=&quot;10512&quot;&gt;&lt;property id=&quot;20148&quot; value=&quot;5&quot;/&gt;&lt;property id=&quot;20300&quot; value=&quot;Slide 29 - &amp;quot;3. Viết về những điều em muốn làm để bảo vệ cây và động vật&amp;quot;&quot;/&gt;&lt;property id=&quot;20307&quot; value=&quot;301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369</Words>
  <Application>Microsoft Office PowerPoint</Application>
  <PresentationFormat>On-screen Show (16:9)</PresentationFormat>
  <Paragraphs>71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Lato</vt:lpstr>
      <vt:lpstr>iCiel Panton Black</vt:lpstr>
      <vt:lpstr>Arial-Rounded</vt:lpstr>
      <vt:lpstr>Calibri</vt:lpstr>
      <vt:lpstr>Times New Roman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CHỦ ĐỀ 4: THỰC VẬT VÀ ĐỘNG VẬT Bài 19:  Ôn tập chủ đề Thực vật và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Viết tên các nhánh để hoàn thành hai sơ đồ sau:</vt:lpstr>
      <vt:lpstr>1. Viết tên các nhánh để hoàn thành hai sơ đồ sau:</vt:lpstr>
      <vt:lpstr>2. Đánh dấu V vào □ dưới hình thể hiện việc làm em đồng tình, dấu X vào dưới hình thể hiện việc làm em không đồng tình.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Viết về những điều em muốn làm để bảo vệ cây và động vật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MTBA</cp:lastModifiedBy>
  <cp:revision>69</cp:revision>
  <dcterms:created xsi:type="dcterms:W3CDTF">2020-04-28T02:36:50Z</dcterms:created>
  <dcterms:modified xsi:type="dcterms:W3CDTF">2021-02-27T11:37:29Z</dcterms:modified>
</cp:coreProperties>
</file>