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21" r:id="rId3"/>
    <p:sldId id="261" r:id="rId4"/>
    <p:sldId id="322" r:id="rId5"/>
    <p:sldId id="294" r:id="rId6"/>
    <p:sldId id="323" r:id="rId7"/>
    <p:sldId id="305" r:id="rId8"/>
    <p:sldId id="319" r:id="rId9"/>
    <p:sldId id="318" r:id="rId10"/>
    <p:sldId id="320" r:id="rId11"/>
    <p:sldId id="326" r:id="rId12"/>
    <p:sldId id="325" r:id="rId13"/>
    <p:sldId id="306" r:id="rId14"/>
    <p:sldId id="301" r:id="rId15"/>
    <p:sldId id="268" r:id="rId16"/>
    <p:sldId id="324" r:id="rId17"/>
    <p:sldId id="257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571"/>
    <a:srgbClr val="009F4F"/>
    <a:srgbClr val="FDEAD2"/>
    <a:srgbClr val="52BE63"/>
    <a:srgbClr val="00D66B"/>
    <a:srgbClr val="0076C1"/>
    <a:srgbClr val="128ACE"/>
    <a:srgbClr val="1A90D0"/>
    <a:srgbClr val="C9E8A6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28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6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97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30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71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50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4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CHÂN</a:t>
            </a:r>
            <a:r>
              <a:rPr lang="en-US" baseline="0" dirty="0" smtClean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-264026"/>
            <a:ext cx="8804653" cy="7004688"/>
          </a:xfrm>
          <a:prstGeom prst="roundRect">
            <a:avLst>
              <a:gd name="adj" fmla="val 1913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97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5477" y="1413164"/>
            <a:ext cx="2489784" cy="2376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 trên sóng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chiếc võng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Lưng chừng mây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bên này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bên ấy.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9964" y="489527"/>
            <a:ext cx="164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 bênh</a:t>
            </a:r>
            <a:r>
              <a:rPr lang="en-US" sz="24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1054" y="1780751"/>
            <a:ext cx="2882520" cy="3670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100"/>
              </a:lnSpc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vẫy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lênh đênh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dềnh lên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nhún xuống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cũng muốn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Chơi bập bênh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Nhưng một mình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chơi được.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 Ngân)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866" y="141316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5539" y="178075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36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4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855" y="3713554"/>
            <a:ext cx="3992880" cy="27973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735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một câu về một trò chơi trong tranh.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2" y="1609299"/>
            <a:ext cx="3280080" cy="2029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38" y="1690255"/>
            <a:ext cx="3043928" cy="202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627" y="941986"/>
            <a:ext cx="6361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Nói về một trò chơi em thích trong giờ ra chơi.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3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7900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+mj-lt"/>
                <a:cs typeface="Arial-SGK-TV" pitchFamily="2" charset="0"/>
              </a:rPr>
              <a:t>a) </a:t>
            </a:r>
            <a:r>
              <a:rPr lang="en-US" sz="2400" b="1" smtClean="0">
                <a:latin typeface="+mj-lt"/>
                <a:cs typeface="Arial-SGK-TV" pitchFamily="2" charset="0"/>
              </a:rPr>
              <a:t>Tô </a:t>
            </a:r>
            <a:r>
              <a:rPr lang="en-US" sz="2400" b="1">
                <a:latin typeface="+mj-lt"/>
                <a:cs typeface="Arial-SGK-TV" pitchFamily="2" charset="0"/>
              </a:rPr>
              <a:t>và viết. </a:t>
            </a:r>
            <a:endParaRPr lang="en-US" sz="2400" b="1" i="1" dirty="0">
              <a:latin typeface="+mj-lt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+mj-lt"/>
                <a:cs typeface="Arial-SGK-TV" pitchFamily="2" charset="0"/>
              </a:rPr>
              <a:t>Viết</a:t>
            </a:r>
            <a:endParaRPr lang="en-US" sz="2400" b="1" dirty="0">
              <a:latin typeface="+mj-lt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2691" y="1460547"/>
            <a:ext cx="2429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b="1">
                <a:latin typeface="+mj-lt"/>
                <a:cs typeface="Arial-SGK-TV" pitchFamily="2" charset="0"/>
              </a:rPr>
              <a:t>– Tô chữ hoa: I, K. </a:t>
            </a:r>
            <a:endParaRPr lang="en-US" sz="2400" b="1">
              <a:latin typeface="+mj-lt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33" y="2238766"/>
            <a:ext cx="4208823" cy="30824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42691" y="5505927"/>
            <a:ext cx="2940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+mj-lt"/>
                <a:cs typeface="Arial-SGK-TV" pitchFamily="2" charset="0"/>
              </a:rPr>
              <a:t>– Viết: I-rắc, Bắc Kinh.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3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87" y="286602"/>
            <a:ext cx="5158853" cy="61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851" y="984068"/>
            <a:ext cx="10679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24C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0812" y="3148355"/>
            <a:ext cx="7082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7200" b="1" dirty="0">
              <a:solidFill>
                <a:srgbClr val="F37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2" y="621021"/>
            <a:ext cx="8560808" cy="58166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6622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Kể về những trò chơi em yêu thích.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11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-264026"/>
            <a:ext cx="8804653" cy="7004688"/>
          </a:xfrm>
          <a:prstGeom prst="roundRect">
            <a:avLst>
              <a:gd name="adj" fmla="val 1913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2616" y="1215218"/>
            <a:ext cx="2489784" cy="2751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 trên sóng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chiếc võng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Lưng chừng mây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bên này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bên ấy.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9964" y="731901"/>
            <a:ext cx="164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6496" y="1538380"/>
            <a:ext cx="2882520" cy="4081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vẫy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lênh đênh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dềnh lên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nhún xuống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cũng muốn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Chơi bập bênh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Nhưng một mình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chơi được.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 Ngân)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005" y="121521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0981" y="153838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911" y="1241946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4359" y="1241946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ênh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đênh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553" y="4312694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553" y="2777320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2902" y="2701120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0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237" y="868243"/>
            <a:ext cx="4588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từng khổ thơ trong nhóm.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-264026"/>
            <a:ext cx="8804653" cy="7004688"/>
          </a:xfrm>
          <a:prstGeom prst="roundRect">
            <a:avLst>
              <a:gd name="adj" fmla="val 1913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5477" y="1413164"/>
            <a:ext cx="248978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 trên sóng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Như chiếc võng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Lưng chừng mây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bên này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bên ấy.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9964" y="489527"/>
            <a:ext cx="164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 bênh</a:t>
            </a:r>
            <a:r>
              <a:rPr lang="en-US" sz="24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1054" y="1780751"/>
            <a:ext cx="2882520" cy="3670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100"/>
              </a:lnSpc>
            </a:pP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gió vẫy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Nắng lênh đênh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dềnh lên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nhún xuống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Ai cũng muốn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Chơi bập bênh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Nhưng một mình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Đố chơi được.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Lê Ngân)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866" y="141316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5539" y="178075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237" y="868243"/>
            <a:ext cx="4588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từng khổ thơ trong nhóm.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5237" y="1544200"/>
            <a:ext cx="769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thơ, cái gì được so sánh với chiếc thuyền 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võng?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5237" y="3134434"/>
            <a:ext cx="6028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3928" y="2431695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 bênh</a:t>
            </a:r>
            <a:endParaRPr lang="en-US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0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321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&quot;/&gt;&lt;property id=&quot;20307&quot; value=&quot;322&quot;/&gt;&lt;/object&gt;&lt;object type=&quot;3&quot; unique_id=&quot;10007&quot;&gt;&lt;property id=&quot;20148&quot; value=&quot;5&quot;/&gt;&lt;property id=&quot;20300&quot; value=&quot;Slide 5&quot;/&gt;&lt;property id=&quot;20307&quot; value=&quot;294&quot;/&gt;&lt;/object&gt;&lt;object type=&quot;3&quot; unique_id=&quot;10008&quot;&gt;&lt;property id=&quot;20148&quot; value=&quot;5&quot;/&gt;&lt;property id=&quot;20300&quot; value=&quot;Slide 6&quot;/&gt;&lt;property id=&quot;20307&quot; value=&quot;323&quot;/&gt;&lt;/object&gt;&lt;object type=&quot;3&quot; unique_id=&quot;10009&quot;&gt;&lt;property id=&quot;20148&quot; value=&quot;5&quot;/&gt;&lt;property id=&quot;20300&quot; value=&quot;Slide 7&quot;/&gt;&lt;property id=&quot;20307&quot; value=&quot;305&quot;/&gt;&lt;/object&gt;&lt;object type=&quot;3&quot; unique_id=&quot;10010&quot;&gt;&lt;property id=&quot;20148&quot; value=&quot;5&quot;/&gt;&lt;property id=&quot;20300&quot; value=&quot;Slide 8&quot;/&gt;&lt;property id=&quot;20307&quot; value=&quot;319&quot;/&gt;&lt;/object&gt;&lt;object type=&quot;3&quot; unique_id=&quot;10011&quot;&gt;&lt;property id=&quot;20148&quot; value=&quot;5&quot;/&gt;&lt;property id=&quot;20300&quot; value=&quot;Slide 9&quot;/&gt;&lt;property id=&quot;20307&quot; value=&quot;318&quot;/&gt;&lt;/object&gt;&lt;object type=&quot;3&quot; unique_id=&quot;10012&quot;&gt;&lt;property id=&quot;20148&quot; value=&quot;5&quot;/&gt;&lt;property id=&quot;20300&quot; value=&quot;Slide 10&quot;/&gt;&lt;property id=&quot;20307&quot; value=&quot;320&quot;/&gt;&lt;/object&gt;&lt;object type=&quot;3&quot; unique_id=&quot;10013&quot;&gt;&lt;property id=&quot;20148&quot; value=&quot;5&quot;/&gt;&lt;property id=&quot;20300&quot; value=&quot;Slide 11&quot;/&gt;&lt;property id=&quot;20307&quot; value=&quot;326&quot;/&gt;&lt;/object&gt;&lt;object type=&quot;3&quot; unique_id=&quot;10014&quot;&gt;&lt;property id=&quot;20148&quot; value=&quot;5&quot;/&gt;&lt;property id=&quot;20300&quot; value=&quot;Slide 12&quot;/&gt;&lt;property id=&quot;20307&quot; value=&quot;325&quot;/&gt;&lt;/object&gt;&lt;object type=&quot;3&quot; unique_id=&quot;10015&quot;&gt;&lt;property id=&quot;20148&quot; value=&quot;5&quot;/&gt;&lt;property id=&quot;20300&quot; value=&quot;Slide 15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306&quot;/&gt;&lt;/object&gt;&lt;object type=&quot;3&quot; unique_id=&quot;10017&quot;&gt;&lt;property id=&quot;20148&quot; value=&quot;5&quot;/&gt;&lt;property id=&quot;20300&quot; value=&quot;Slide 14&quot;/&gt;&lt;property id=&quot;20307&quot; value=&quot;301&quot;/&gt;&lt;/object&gt;&lt;object type=&quot;3&quot; unique_id=&quot;10018&quot;&gt;&lt;property id=&quot;20148&quot; value=&quot;5&quot;/&gt;&lt;property id=&quot;20300&quot; value=&quot;Slide 16&quot;/&gt;&lt;property id=&quot;20307&quot; value=&quot;324&quot;/&gt;&lt;/object&gt;&lt;object type=&quot;3&quot; unique_id=&quot;10019&quot;&gt;&lt;property id=&quot;20148&quot; value=&quot;5&quot;/&gt;&lt;property id=&quot;20300&quot; value=&quot;Slide 17&quot;/&gt;&lt;property id=&quot;20307&quot; value=&quot;257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2024</TotalTime>
  <Words>182</Words>
  <Application>Microsoft Office PowerPoint</Application>
  <PresentationFormat>On-screen Show (4:3)</PresentationFormat>
  <Paragraphs>53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MTBA</cp:lastModifiedBy>
  <cp:revision>198</cp:revision>
  <dcterms:created xsi:type="dcterms:W3CDTF">2019-11-27T07:37:57Z</dcterms:created>
  <dcterms:modified xsi:type="dcterms:W3CDTF">2021-02-28T13:23:17Z</dcterms:modified>
</cp:coreProperties>
</file>