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19" r:id="rId3"/>
    <p:sldId id="261" r:id="rId4"/>
    <p:sldId id="294" r:id="rId5"/>
    <p:sldId id="302" r:id="rId6"/>
    <p:sldId id="320" r:id="rId7"/>
    <p:sldId id="321" r:id="rId8"/>
    <p:sldId id="298" r:id="rId9"/>
    <p:sldId id="303" r:id="rId10"/>
    <p:sldId id="304" r:id="rId11"/>
    <p:sldId id="305" r:id="rId12"/>
    <p:sldId id="268" r:id="rId13"/>
    <p:sldId id="306" r:id="rId14"/>
    <p:sldId id="30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5" r:id="rId23"/>
    <p:sldId id="324" r:id="rId24"/>
    <p:sldId id="257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0082D2"/>
    <a:srgbClr val="128ACE"/>
    <a:srgbClr val="009F4F"/>
    <a:srgbClr val="93C571"/>
    <a:srgbClr val="FDEAD2"/>
    <a:srgbClr val="52BE63"/>
    <a:srgbClr val="00D66B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CHÂN</a:t>
            </a:r>
            <a:r>
              <a:rPr lang="en-US" baseline="0" dirty="0" smtClean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B&#224;i%2024B.do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978413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237" y="1535449"/>
            <a:ext cx="568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Mỗi em nói về một lợi ích của việc đi bộ.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35199" y="2073423"/>
            <a:ext cx="4673600" cy="655782"/>
          </a:xfrm>
          <a:prstGeom prst="roundRect">
            <a:avLst>
              <a:gd name="adj" fmla="val 3216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đi bộ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195" y="3254032"/>
            <a:ext cx="2577776" cy="1225868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luyện sức khoẻ,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thoải mái.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195" y="4961797"/>
            <a:ext cx="2827528" cy="1225868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Làm cho mọi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gần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hơn.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4654" y="4961797"/>
            <a:ext cx="3297382" cy="1176724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3213" y="5160197"/>
            <a:ext cx="2972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 toàn, ít gây ra các rủi ro. </a:t>
            </a:r>
          </a:p>
        </p:txBody>
      </p:sp>
      <p:cxnSp>
        <p:nvCxnSpPr>
          <p:cNvPr id="33" name="Straight Connector 32"/>
          <p:cNvCxnSpPr>
            <a:stCxn id="4" idx="2"/>
            <a:endCxn id="20" idx="0"/>
          </p:cNvCxnSpPr>
          <p:nvPr/>
        </p:nvCxnSpPr>
        <p:spPr>
          <a:xfrm flipH="1">
            <a:off x="1730083" y="2729205"/>
            <a:ext cx="2841916" cy="524827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2"/>
            <a:endCxn id="21" idx="3"/>
          </p:cNvCxnSpPr>
          <p:nvPr/>
        </p:nvCxnSpPr>
        <p:spPr>
          <a:xfrm flipH="1">
            <a:off x="3268723" y="2729205"/>
            <a:ext cx="1303276" cy="2845526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" idx="2"/>
            <a:endCxn id="30" idx="0"/>
          </p:cNvCxnSpPr>
          <p:nvPr/>
        </p:nvCxnSpPr>
        <p:spPr>
          <a:xfrm>
            <a:off x="4571999" y="2729205"/>
            <a:ext cx="2221346" cy="42194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2"/>
            <a:endCxn id="31" idx="1"/>
          </p:cNvCxnSpPr>
          <p:nvPr/>
        </p:nvCxnSpPr>
        <p:spPr>
          <a:xfrm>
            <a:off x="4571999" y="2729205"/>
            <a:ext cx="572655" cy="282095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144654" y="3151148"/>
            <a:ext cx="3297382" cy="1522452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969" y="3344225"/>
            <a:ext cx="3358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Gần gũi với thiên nhiên,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nâng cao ý thức bảo vệ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12424" y="3710225"/>
            <a:ext cx="338328" cy="339020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39635" y="5244052"/>
            <a:ext cx="338328" cy="339020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0" grpId="0" animBg="1"/>
      <p:bldP spid="21" grpId="0" animBg="1"/>
      <p:bldP spid="31" grpId="0" animBg="1"/>
      <p:bldP spid="28" grpId="0"/>
      <p:bldP spid="30" grpId="0" animBg="1"/>
      <p:bldP spid="6" grpId="0"/>
      <p:bldP spid="8" grpId="0" animBg="1"/>
      <p:bldP spid="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978413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237" y="1535449"/>
            <a:ext cx="568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Mỗi em nói về một lợi ích của việc đi bộ.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237" y="2128690"/>
            <a:ext cx="506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Hãy kể về lần đi bộ dài nhất của em.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90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cs typeface="Arial-SGK-TV" pitchFamily="2" charset="0"/>
              </a:rPr>
              <a:t>a</a:t>
            </a:r>
            <a:r>
              <a:rPr lang="vi-VN" sz="2400" b="1" dirty="0">
                <a:latin typeface="+mj-lt"/>
                <a:cs typeface="Arial-SGK-TV" pitchFamily="2" charset="0"/>
              </a:rPr>
              <a:t>) </a:t>
            </a:r>
            <a:r>
              <a:rPr lang="en-US" sz="2400" b="1" dirty="0" err="1" smtClean="0">
                <a:latin typeface="+mj-lt"/>
                <a:cs typeface="Arial-SGK-TV" pitchFamily="2" charset="0"/>
              </a:rPr>
              <a:t>Nghe</a:t>
            </a:r>
            <a:r>
              <a:rPr lang="en-US" sz="2400" b="1" dirty="0" smtClean="0">
                <a:latin typeface="+mj-lt"/>
                <a:cs typeface="Arial-SGK-TV" pitchFamily="2" charset="0"/>
              </a:rPr>
              <a:t> – </a:t>
            </a:r>
            <a:r>
              <a:rPr lang="en-US" sz="2400" b="1" dirty="0" err="1" smtClean="0">
                <a:latin typeface="+mj-lt"/>
                <a:cs typeface="Arial-SGK-TV" pitchFamily="2" charset="0"/>
              </a:rPr>
              <a:t>viết</a:t>
            </a:r>
            <a:r>
              <a:rPr lang="en-US" sz="2400" dirty="0" smtClean="0">
                <a:latin typeface="+mj-lt"/>
                <a:cs typeface="Arial-SGK-TV" pitchFamily="2" charset="0"/>
              </a:rPr>
              <a:t>.   </a:t>
            </a:r>
            <a:endParaRPr lang="en-US" sz="2400" i="1" dirty="0"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+mj-lt"/>
                <a:cs typeface="Arial-SGK-TV" pitchFamily="2" charset="0"/>
              </a:rPr>
              <a:t>Viết</a:t>
            </a:r>
            <a:endParaRPr lang="en-US" sz="2400" b="1" dirty="0">
              <a:latin typeface="+mj-lt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12" y="1802070"/>
            <a:ext cx="863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50000"/>
              </a:lnSpc>
            </a:pPr>
            <a:r>
              <a:rPr lang="en-US" sz="3200" b="1" dirty="0" smtClean="0">
                <a:latin typeface="+mj-lt"/>
                <a:cs typeface="Arial-SGK-TV" pitchFamily="2" charset="0"/>
              </a:rPr>
              <a:t>   </a:t>
            </a:r>
            <a:r>
              <a:rPr lang="vi-VN" sz="3200" b="1" u="sng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Khi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3200" b="1" dirty="0">
                <a:latin typeface="+mj-lt"/>
                <a:cs typeface="Arial-SGK-TV" pitchFamily="2" charset="0"/>
              </a:rPr>
              <a:t>đi bộ phải mặc quần áo phù hợp với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thời</a:t>
            </a:r>
            <a:r>
              <a:rPr lang="en-US" sz="32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tiết</a:t>
            </a:r>
            <a:r>
              <a:rPr lang="vi-VN" sz="3200" b="1" dirty="0">
                <a:latin typeface="+mj-lt"/>
                <a:cs typeface="Arial-SGK-TV" pitchFamily="2" charset="0"/>
              </a:rPr>
              <a:t>. </a:t>
            </a:r>
            <a:r>
              <a:rPr lang="vi-VN" sz="3200" b="1" u="sng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Mùa</a:t>
            </a:r>
            <a:r>
              <a:rPr lang="vi-VN" sz="3200" b="1" dirty="0">
                <a:latin typeface="+mj-lt"/>
                <a:cs typeface="Arial-SGK-TV" pitchFamily="2" charset="0"/>
              </a:rPr>
              <a:t> đông, cần mặc ấm. </a:t>
            </a:r>
            <a:r>
              <a:rPr lang="vi-VN" sz="3200" b="1" u="sng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Trước</a:t>
            </a:r>
            <a:r>
              <a:rPr lang="vi-VN" sz="3200" b="1" dirty="0">
                <a:latin typeface="+mj-lt"/>
                <a:cs typeface="Arial-SGK-TV" pitchFamily="2" charset="0"/>
              </a:rPr>
              <a:t> khi đi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bộ,</a:t>
            </a:r>
            <a:r>
              <a:rPr lang="en-US" sz="32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nên </a:t>
            </a:r>
            <a:r>
              <a:rPr lang="vi-VN" sz="3200" b="1" dirty="0">
                <a:latin typeface="+mj-lt"/>
                <a:cs typeface="Arial-SGK-TV" pitchFamily="2" charset="0"/>
              </a:rPr>
              <a:t>tập những động tác khởi động. </a:t>
            </a:r>
            <a:endParaRPr lang="en-US" sz="3200" b="1" i="1" dirty="0"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35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Nhìn tranh, thi chọn vần cho ô trống trong câu.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Viết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đã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vào vở.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6" y="2066451"/>
            <a:ext cx="8267705" cy="3500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090" y="2654092"/>
            <a:ext cx="3380510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ch     , h       ra bờ suối uống nước.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0942" y="2697890"/>
            <a:ext cx="711201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9053" y="2654092"/>
            <a:ext cx="76662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3345" y="2066451"/>
            <a:ext cx="1468582" cy="492022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 / iêu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4436" y="4949895"/>
            <a:ext cx="3380510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cây c    , bầy chim gọi nh     về tổ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5953" y="5325035"/>
            <a:ext cx="711201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3709" y="4956541"/>
            <a:ext cx="76662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68220" y="4431833"/>
            <a:ext cx="1468582" cy="492022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au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0959" y="2792162"/>
            <a:ext cx="355558" cy="287962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6521" y="2808073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66485" y="5067995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3622" y="5444398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719" y="246125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˴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6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27" y="941986"/>
            <a:ext cx="661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Nghe kể từng đoạn câu chuyện và trả lời câu hỏi.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9" y="2633917"/>
            <a:ext cx="15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9" y="1304128"/>
            <a:ext cx="2454995" cy="271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31" y="1408617"/>
            <a:ext cx="2584443" cy="2429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4" y="3947871"/>
            <a:ext cx="2459423" cy="2539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31" y="3947871"/>
            <a:ext cx="2529702" cy="251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6141" y="842463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của măng non</a:t>
            </a:r>
            <a:r>
              <a:rPr lang="en-US" sz="240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8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66" y="663498"/>
            <a:ext cx="4998868" cy="5534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673" y="5966691"/>
            <a:ext cx="413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mưa?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9877" y="5905691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66" y="913089"/>
            <a:ext cx="5311280" cy="4992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011" y="5966691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Măng non gặp khó khăn gì? </a:t>
            </a:r>
          </a:p>
        </p:txBody>
      </p:sp>
      <p:sp>
        <p:nvSpPr>
          <p:cNvPr id="6" name="Oval 5"/>
          <p:cNvSpPr/>
          <p:nvPr/>
        </p:nvSpPr>
        <p:spPr>
          <a:xfrm>
            <a:off x="2048477" y="5905691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36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68" y="822075"/>
            <a:ext cx="4721778" cy="4875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958" y="5767221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làm gì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 khó khăn?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27631" y="5753214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07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77" y="628111"/>
            <a:ext cx="4998868" cy="4974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9102" y="5723410"/>
            <a:ext cx="4895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của măng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khi vươn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lênmặt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đất?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02641" y="5672472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04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278" y="984068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934" y="2696663"/>
            <a:ext cx="69461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27" y="1030122"/>
            <a:ext cx="661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644" y="1686298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Kể một đoạn câu chuyện. </a:t>
            </a:r>
          </a:p>
        </p:txBody>
      </p:sp>
    </p:spTree>
    <p:extLst>
      <p:ext uri="{BB962C8B-B14F-4D97-AF65-F5344CB8AC3E}">
        <p14:creationId xmlns:p14="http://schemas.microsoft.com/office/powerpoint/2010/main" val="18928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9" y="2633917"/>
            <a:ext cx="15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9" y="1304128"/>
            <a:ext cx="2454995" cy="271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31" y="1408617"/>
            <a:ext cx="2584443" cy="2429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4" y="3947871"/>
            <a:ext cx="2459423" cy="2539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31" y="3947871"/>
            <a:ext cx="2529702" cy="251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6141" y="842463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400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3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1337481" y="900752"/>
            <a:ext cx="6496334" cy="43126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2" y="204716"/>
            <a:ext cx="5445456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Nêu lợi ích của hoạt động em yêu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7" y="1743044"/>
            <a:ext cx="2863724" cy="2181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77" y="1767704"/>
            <a:ext cx="2928639" cy="2146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15" y="1581244"/>
            <a:ext cx="2745177" cy="2243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26" y="3991890"/>
            <a:ext cx="3264774" cy="2413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50" y="4004168"/>
            <a:ext cx="3236293" cy="24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1" y="948665"/>
            <a:ext cx="7911757" cy="49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9" y="1917692"/>
            <a:ext cx="6646921" cy="415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497" y="551039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82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đi bộ</a:t>
            </a:r>
            <a:r>
              <a:rPr lang="en-US" sz="2400">
                <a:solidFill>
                  <a:srgbClr val="0082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522" y="1114265"/>
            <a:ext cx="75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người thường đi bộ vào cuối tuần hoặc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nghỉ lễ. Họ đi bộ ở vùng đồi núi, bãi biển hay trong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cũng thấy thú vị khi đi bộ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mẹ. Vậy đi bộ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lợi ích gì đối với trẻ em?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5771" y="2662327"/>
            <a:ext cx="2632363" cy="14039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95" y="3254032"/>
            <a:ext cx="2481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sức khoẻ,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thoải mái.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16" y="2696563"/>
            <a:ext cx="750455" cy="6253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5771" y="4307808"/>
            <a:ext cx="2632363" cy="174893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195" y="4961797"/>
            <a:ext cx="2553048" cy="110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Làm cho mọi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gần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hơn.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16" y="4306857"/>
            <a:ext cx="750455" cy="77390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627038" y="2445391"/>
            <a:ext cx="3223490" cy="18726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2320" y="3127753"/>
            <a:ext cx="3216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Gần gũi với thiên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nhiên,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cao ý thức bảo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trường.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16" y="2559505"/>
            <a:ext cx="882800" cy="4929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91215" y="4668065"/>
            <a:ext cx="2632363" cy="1477042"/>
            <a:chOff x="5691215" y="4668065"/>
            <a:chExt cx="2632363" cy="1477042"/>
          </a:xfrm>
        </p:grpSpPr>
        <p:sp>
          <p:nvSpPr>
            <p:cNvPr id="20" name="Rounded Rectangle 19"/>
            <p:cNvSpPr/>
            <p:nvPr/>
          </p:nvSpPr>
          <p:spPr>
            <a:xfrm>
              <a:off x="5691215" y="4668065"/>
              <a:ext cx="2632363" cy="14770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30871" y="5307498"/>
              <a:ext cx="255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toàn, ít gây 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 các </a:t>
              </a: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rủi ro.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167" y="4732381"/>
              <a:ext cx="750455" cy="674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1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1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4359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553" y="4312694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3" y="27773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4359" y="4312694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902" y="27011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542197"/>
            <a:ext cx="8707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nhiều người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bộ vào cuối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nghỉ lễ.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21" y="3135152"/>
            <a:ext cx="8707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cũng thấy thú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 bộ cùng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mẹ.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989428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9" y="1917692"/>
            <a:ext cx="6646921" cy="415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497" y="551039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đi bộ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522" y="1114265"/>
            <a:ext cx="75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người thường đi bộ vào cuối tuần hoặc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nghỉ lễ. Họ đi bộ ở vùng đồi núi, bãi biển hay trong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rừng.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em cũng thấy thú vị khi đi bộ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mẹ. Vậy đi bộ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lợi ích gì đối với trẻ em?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771" y="2662327"/>
            <a:ext cx="2632363" cy="1403927"/>
            <a:chOff x="674255" y="2937164"/>
            <a:chExt cx="2632363" cy="1403927"/>
          </a:xfrm>
        </p:grpSpPr>
        <p:sp>
          <p:nvSpPr>
            <p:cNvPr id="3" name="Rounded Rectangle 2"/>
            <p:cNvSpPr/>
            <p:nvPr/>
          </p:nvSpPr>
          <p:spPr>
            <a:xfrm>
              <a:off x="674255" y="2937164"/>
              <a:ext cx="2632363" cy="14039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9679" y="3528869"/>
              <a:ext cx="24817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Rèn luyện sức khoẻ,</a:t>
              </a:r>
              <a:b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 thần thoải mái.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00" y="2971400"/>
              <a:ext cx="750455" cy="62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35771" y="4306857"/>
            <a:ext cx="2632363" cy="1762935"/>
            <a:chOff x="674255" y="2936401"/>
            <a:chExt cx="2632363" cy="1415167"/>
          </a:xfrm>
        </p:grpSpPr>
        <p:sp>
          <p:nvSpPr>
            <p:cNvPr id="12" name="Rounded Rectangle 11"/>
            <p:cNvSpPr/>
            <p:nvPr/>
          </p:nvSpPr>
          <p:spPr>
            <a:xfrm>
              <a:off x="674255" y="2937164"/>
              <a:ext cx="2632363" cy="14039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679" y="3462143"/>
              <a:ext cx="2553048" cy="88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cho mọi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</a:t>
              </a:r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 gần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gũi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 </a:t>
              </a:r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hơn. </a:t>
              </a:r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00" y="2936401"/>
              <a:ext cx="750455" cy="62123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627038" y="2445391"/>
            <a:ext cx="3312130" cy="1872679"/>
            <a:chOff x="725789" y="2720228"/>
            <a:chExt cx="2704748" cy="1872679"/>
          </a:xfrm>
        </p:grpSpPr>
        <p:sp>
          <p:nvSpPr>
            <p:cNvPr id="16" name="Rounded Rectangle 15"/>
            <p:cNvSpPr/>
            <p:nvPr/>
          </p:nvSpPr>
          <p:spPr>
            <a:xfrm>
              <a:off x="725789" y="2720228"/>
              <a:ext cx="2632363" cy="18726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598" y="3402590"/>
              <a:ext cx="26269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 gũi với thiên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nhiên,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 </a:t>
              </a:r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 ý thức bảo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 </a:t>
              </a:r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trường. </a:t>
              </a:r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414" y="2834342"/>
              <a:ext cx="720911" cy="492934"/>
            </a:xfrm>
            <a:prstGeom prst="rect">
              <a:avLst/>
            </a:prstGeom>
          </p:spPr>
        </p:pic>
      </p:grpSp>
      <p:sp>
        <p:nvSpPr>
          <p:cNvPr id="20" name="Rounded Rectangle 19"/>
          <p:cNvSpPr/>
          <p:nvPr/>
        </p:nvSpPr>
        <p:spPr>
          <a:xfrm>
            <a:off x="5691215" y="4668065"/>
            <a:ext cx="2632363" cy="147704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0871" y="5307498"/>
            <a:ext cx="255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 toàn, ít gây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các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rủi ro.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7" y="4732381"/>
            <a:ext cx="750455" cy="6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19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94&quot;/&gt;&lt;/object&gt;&lt;object type=&quot;3&quot; unique_id=&quot;10007&quot;&gt;&lt;property id=&quot;20148&quot; value=&quot;5&quot;/&gt;&lt;property id=&quot;20300&quot; value=&quot;Slide 5&quot;/&gt;&lt;property id=&quot;20307&quot; value=&quot;302&quot;/&gt;&lt;/object&gt;&lt;object type=&quot;3&quot; unique_id=&quot;10008&quot;&gt;&lt;property id=&quot;20148&quot; value=&quot;5&quot;/&gt;&lt;property id=&quot;20300&quot; value=&quot;Slide 6&quot;/&gt;&lt;property id=&quot;20307&quot; value=&quot;320&quot;/&gt;&lt;/object&gt;&lt;object type=&quot;3&quot; unique_id=&quot;10009&quot;&gt;&lt;property id=&quot;20148&quot; value=&quot;5&quot;/&gt;&lt;property id=&quot;20300&quot; value=&quot;Slide 7&quot;/&gt;&lt;property id=&quot;20307&quot; value=&quot;321&quot;/&gt;&lt;/object&gt;&lt;object type=&quot;3&quot; unique_id=&quot;10010&quot;&gt;&lt;property id=&quot;20148&quot; value=&quot;5&quot;/&gt;&lt;property id=&quot;20300&quot; value=&quot;Slide 8&quot;/&gt;&lt;property id=&quot;20307&quot; value=&quot;298&quot;/&gt;&lt;/object&gt;&lt;object type=&quot;3&quot; unique_id=&quot;10011&quot;&gt;&lt;property id=&quot;20148&quot; value=&quot;5&quot;/&gt;&lt;property id=&quot;20300&quot; value=&quot;Slide 9&quot;/&gt;&lt;property id=&quot;20307&quot; value=&quot;303&quot;/&gt;&lt;/object&gt;&lt;object type=&quot;3&quot; unique_id=&quot;10012&quot;&gt;&lt;property id=&quot;20148&quot; value=&quot;5&quot;/&gt;&lt;property id=&quot;20300&quot; value=&quot;Slide 10&quot;/&gt;&lt;property id=&quot;20307&quot; value=&quot;304&quot;/&gt;&lt;/object&gt;&lt;object type=&quot;3&quot; unique_id=&quot;10013&quot;&gt;&lt;property id=&quot;20148&quot; value=&quot;5&quot;/&gt;&lt;property id=&quot;20300&quot; value=&quot;Slide 11&quot;/&gt;&lt;property id=&quot;20307&quot; value=&quot;305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7&quot;&gt;&lt;property id=&quot;20148&quot; value=&quot;5&quot;/&gt;&lt;property id=&quot;20300&quot; value=&quot;Slide 13&quot;/&gt;&lt;property id=&quot;20307&quot; value=&quot;306&quot;/&gt;&lt;/object&gt;&lt;object type=&quot;3&quot; unique_id=&quot;10018&quot;&gt;&lt;property id=&quot;20148&quot; value=&quot;5&quot;/&gt;&lt;property id=&quot;20300&quot; value=&quot;Slide 14&quot;/&gt;&lt;property id=&quot;20307&quot; value=&quot;301&quot;/&gt;&lt;/object&gt;&lt;object type=&quot;3&quot; unique_id=&quot;10024&quot;&gt;&lt;property id=&quot;20148&quot; value=&quot;5&quot;/&gt;&lt;property id=&quot;20300&quot; value=&quot;Slide 15&quot;/&gt;&lt;property id=&quot;20307&quot; value=&quot;312&quot;/&gt;&lt;/object&gt;&lt;object type=&quot;3&quot; unique_id=&quot;10025&quot;&gt;&lt;property id=&quot;20148&quot; value=&quot;5&quot;/&gt;&lt;property id=&quot;20300&quot; value=&quot;Slide 16&quot;/&gt;&lt;property id=&quot;20307&quot; value=&quot;313&quot;/&gt;&lt;/object&gt;&lt;object type=&quot;3&quot; unique_id=&quot;10026&quot;&gt;&lt;property id=&quot;20148&quot; value=&quot;5&quot;/&gt;&lt;property id=&quot;20300&quot; value=&quot;Slide 17&quot;/&gt;&lt;property id=&quot;20307&quot; value=&quot;314&quot;/&gt;&lt;/object&gt;&lt;object type=&quot;3&quot; unique_id=&quot;10027&quot;&gt;&lt;property id=&quot;20148&quot; value=&quot;5&quot;/&gt;&lt;property id=&quot;20300&quot; value=&quot;Slide 18&quot;/&gt;&lt;property id=&quot;20307&quot; value=&quot;315&quot;/&gt;&lt;/object&gt;&lt;object type=&quot;3&quot; unique_id=&quot;10028&quot;&gt;&lt;property id=&quot;20148&quot; value=&quot;5&quot;/&gt;&lt;property id=&quot;20300&quot; value=&quot;Slide 19&quot;/&gt;&lt;property id=&quot;20307&quot; value=&quot;316&quot;/&gt;&lt;/object&gt;&lt;object type=&quot;3&quot; unique_id=&quot;10029&quot;&gt;&lt;property id=&quot;20148&quot; value=&quot;5&quot;/&gt;&lt;property id=&quot;20300&quot; value=&quot;Slide 20&quot;/&gt;&lt;property id=&quot;20307&quot; value=&quot;317&quot;/&gt;&lt;/object&gt;&lt;object type=&quot;3&quot; unique_id=&quot;10030&quot;&gt;&lt;property id=&quot;20148&quot; value=&quot;5&quot;/&gt;&lt;property id=&quot;20300&quot; value=&quot;Slide 21&quot;/&gt;&lt;property id=&quot;20307&quot; value=&quot;318&quot;/&gt;&lt;/object&gt;&lt;object type=&quot;3&quot; unique_id=&quot;10031&quot;&gt;&lt;property id=&quot;20148&quot; value=&quot;5&quot;/&gt;&lt;property id=&quot;20300&quot; value=&quot;Slide 23&quot;/&gt;&lt;property id=&quot;20307&quot; value=&quot;324&quot;/&gt;&lt;/object&gt;&lt;object type=&quot;3&quot; unique_id=&quot;10032&quot;&gt;&lt;property id=&quot;20148&quot; value=&quot;5&quot;/&gt;&lt;property id=&quot;20300&quot; value=&quot;Slide 24&quot;/&gt;&lt;property id=&quot;20307&quot; value=&quot;257&quot;/&gt;&lt;/object&gt;&lt;object type=&quot;3&quot; unique_id=&quot;10195&quot;&gt;&lt;property id=&quot;20148&quot; value=&quot;5&quot;/&gt;&lt;property id=&quot;20300&quot; value=&quot;Slide 22&quot;/&gt;&lt;property id=&quot;20307&quot; value=&quot;325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2249</TotalTime>
  <Words>620</Words>
  <Application>Microsoft Office PowerPoint</Application>
  <PresentationFormat>On-screen Show (4:3)</PresentationFormat>
  <Paragraphs>91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201</cp:revision>
  <dcterms:created xsi:type="dcterms:W3CDTF">2019-11-27T07:37:57Z</dcterms:created>
  <dcterms:modified xsi:type="dcterms:W3CDTF">2021-03-02T14:16:51Z</dcterms:modified>
</cp:coreProperties>
</file>