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312" r:id="rId3"/>
    <p:sldId id="261" r:id="rId4"/>
    <p:sldId id="311" r:id="rId5"/>
    <p:sldId id="279" r:id="rId6"/>
    <p:sldId id="313" r:id="rId7"/>
    <p:sldId id="277" r:id="rId8"/>
    <p:sldId id="314" r:id="rId9"/>
    <p:sldId id="315" r:id="rId10"/>
    <p:sldId id="283" r:id="rId11"/>
    <p:sldId id="278" r:id="rId12"/>
    <p:sldId id="266" r:id="rId13"/>
    <p:sldId id="316" r:id="rId14"/>
    <p:sldId id="268" r:id="rId15"/>
    <p:sldId id="317" r:id="rId16"/>
    <p:sldId id="319" r:id="rId17"/>
    <p:sldId id="318" r:id="rId18"/>
    <p:sldId id="320" r:id="rId19"/>
    <p:sldId id="257" r:id="rId20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021"/>
    <a:srgbClr val="F5A5BA"/>
    <a:srgbClr val="F9C6D3"/>
    <a:srgbClr val="FF6DB6"/>
    <a:srgbClr val="009F4F"/>
    <a:srgbClr val="FFC000"/>
    <a:srgbClr val="0076C1"/>
    <a:srgbClr val="128ACE"/>
    <a:srgbClr val="1A90D0"/>
    <a:srgbClr val="C9E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8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8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4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2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0"/>
            <a:ext cx="9144000" cy="689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T&#7853;p%20vi&#7871;t%20ch&#7919;%20hoa%20G%20-%20T&#7853;p%20vi&#7871;t%20l&#7899;p%202.mp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&#432;&#7899;ng%20d&#7851;n%20vi&#7871;t%20ch&#7919;%20H%20hoa.mp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3"/>
            <a:ext cx="9144000" cy="68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5742" y="977791"/>
            <a:ext cx="743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76889" y="977791"/>
            <a:ext cx="378853" cy="492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6627" y="406577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71B9CC1-6EC2-472C-85EA-B88C0EB93130}"/>
              </a:ext>
            </a:extLst>
          </p:cNvPr>
          <p:cNvSpPr txBox="1"/>
          <p:nvPr/>
        </p:nvSpPr>
        <p:spPr>
          <a:xfrm>
            <a:off x="966627" y="1005234"/>
            <a:ext cx="7767397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6" y="122582"/>
            <a:ext cx="714375" cy="7143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0060" y="2006221"/>
            <a:ext cx="7069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: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3BDA7A-A5C7-4B28-8FA8-1A36FF8DB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2180" r="1527"/>
          <a:stretch/>
        </p:blipFill>
        <p:spPr>
          <a:xfrm>
            <a:off x="1388387" y="1774524"/>
            <a:ext cx="6367227" cy="4715914"/>
          </a:xfrm>
          <a:prstGeom prst="roundRect">
            <a:avLst>
              <a:gd name="adj" fmla="val 11777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5742" y="887185"/>
            <a:ext cx="7908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13731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2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6" y="122582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627" y="933562"/>
            <a:ext cx="680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406577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9FE1417-D233-449C-824F-978C0EDA5038}"/>
              </a:ext>
            </a:extLst>
          </p:cNvPr>
          <p:cNvSpPr/>
          <p:nvPr/>
        </p:nvSpPr>
        <p:spPr>
          <a:xfrm>
            <a:off x="1485658" y="1460547"/>
            <a:ext cx="649606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G, H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B5EBE0F-4C87-4D4D-83F9-8D4D8EBC1519}"/>
              </a:ext>
            </a:extLst>
          </p:cNvPr>
          <p:cNvSpPr/>
          <p:nvPr/>
        </p:nvSpPr>
        <p:spPr>
          <a:xfrm>
            <a:off x="1485658" y="2153632"/>
            <a:ext cx="649606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952" t="25100" r="28313" b="14497"/>
          <a:stretch/>
        </p:blipFill>
        <p:spPr>
          <a:xfrm>
            <a:off x="2375295" y="2846717"/>
            <a:ext cx="4393411" cy="3413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93" y="479769"/>
            <a:ext cx="2336223" cy="239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2" action="ppaction://hlinkfile"/>
          </p:cNvPr>
          <p:cNvSpPr/>
          <p:nvPr/>
        </p:nvSpPr>
        <p:spPr>
          <a:xfrm>
            <a:off x="1733266" y="818866"/>
            <a:ext cx="5923128" cy="4749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rId2" action="ppaction://hlinkfile"/>
          </p:cNvPr>
          <p:cNvSpPr/>
          <p:nvPr/>
        </p:nvSpPr>
        <p:spPr>
          <a:xfrm>
            <a:off x="1651379" y="1146412"/>
            <a:ext cx="6073254" cy="46129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3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5" y="300249"/>
            <a:ext cx="4345156" cy="6243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00249"/>
            <a:ext cx="4148918" cy="624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38" y="327546"/>
            <a:ext cx="4586508" cy="58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8761"/>
            <a:ext cx="9140949" cy="68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0953" y="984068"/>
            <a:ext cx="11737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Bài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23C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284" y="2729716"/>
            <a:ext cx="78614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7200" b="1" dirty="0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7200" b="1" dirty="0" err="1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7200" b="1" dirty="0" smtClean="0">
              <a:solidFill>
                <a:srgbClr val="F37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b="1" dirty="0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7200" b="1" dirty="0" err="1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7200" b="1" dirty="0">
              <a:solidFill>
                <a:srgbClr val="F37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2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DC23E76-33C6-4AAC-A781-BFDD32F8B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AFFC4E-636B-45BE-B9C8-FC4668FF2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8" y="67497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044" y="390189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400" b="1" dirty="0"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0446" y="988582"/>
            <a:ext cx="728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724F9F-EC2E-4E7C-BCC0-A80AF479F9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b="1633"/>
          <a:stretch/>
        </p:blipFill>
        <p:spPr>
          <a:xfrm>
            <a:off x="349623" y="2069552"/>
            <a:ext cx="3247465" cy="3591660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53E6FA-53E2-431A-BA74-5CB8EAE0E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77" y="3073880"/>
            <a:ext cx="4161864" cy="3393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0C89A3-5EA0-4CEC-83E9-D8EBFDC51F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6" b="13197"/>
          <a:stretch/>
        </p:blipFill>
        <p:spPr>
          <a:xfrm>
            <a:off x="6548719" y="1566583"/>
            <a:ext cx="2138078" cy="41416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12BA68-1FD4-419F-9D13-9CB9EA9F4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2222C5-3B22-448E-B22C-F1A0CB284CED}"/>
              </a:ext>
            </a:extLst>
          </p:cNvPr>
          <p:cNvSpPr txBox="1"/>
          <p:nvPr/>
        </p:nvSpPr>
        <p:spPr>
          <a:xfrm>
            <a:off x="3476187" y="369193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i="1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400" b="1" i="1" dirty="0">
              <a:solidFill>
                <a:srgbClr val="1D90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164F89-C4A6-4808-A17E-CC7AC4D8CAA4}"/>
              </a:ext>
            </a:extLst>
          </p:cNvPr>
          <p:cNvSpPr txBox="1"/>
          <p:nvPr/>
        </p:nvSpPr>
        <p:spPr>
          <a:xfrm>
            <a:off x="2636140" y="1056975"/>
            <a:ext cx="33554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tai…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C71DF-D6C6-4CCB-98BB-96A629698D7E}"/>
              </a:ext>
            </a:extLst>
          </p:cNvPr>
          <p:cNvSpPr txBox="1"/>
          <p:nvPr/>
        </p:nvSpPr>
        <p:spPr>
          <a:xfrm>
            <a:off x="2653407" y="2722041"/>
            <a:ext cx="29482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905BB8-29DD-40CA-AA02-C68316B0912B}"/>
              </a:ext>
            </a:extLst>
          </p:cNvPr>
          <p:cNvSpPr txBox="1"/>
          <p:nvPr/>
        </p:nvSpPr>
        <p:spPr>
          <a:xfrm>
            <a:off x="4113228" y="4317561"/>
            <a:ext cx="324319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Vuốt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DE3A5E-2967-4E3B-852A-522DF189E201}"/>
              </a:ext>
            </a:extLst>
          </p:cNvPr>
          <p:cNvSpPr txBox="1"/>
          <p:nvPr/>
        </p:nvSpPr>
        <p:spPr>
          <a:xfrm>
            <a:off x="5897228" y="575974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C51402-6484-40BD-8012-3201AB2D7D61}"/>
              </a:ext>
            </a:extLst>
          </p:cNvPr>
          <p:cNvSpPr txBox="1"/>
          <p:nvPr/>
        </p:nvSpPr>
        <p:spPr>
          <a:xfrm>
            <a:off x="2351634" y="1043235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FAF6C1-4739-412C-83BB-9CCE0D32C932}"/>
              </a:ext>
            </a:extLst>
          </p:cNvPr>
          <p:cNvSpPr txBox="1"/>
          <p:nvPr/>
        </p:nvSpPr>
        <p:spPr>
          <a:xfrm>
            <a:off x="2351634" y="272204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5377E0-7F2A-4BB5-8853-568C75F8F2FB}"/>
              </a:ext>
            </a:extLst>
          </p:cNvPr>
          <p:cNvSpPr txBox="1"/>
          <p:nvPr/>
        </p:nvSpPr>
        <p:spPr>
          <a:xfrm>
            <a:off x="3818213" y="431756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5762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5742" y="1008569"/>
            <a:ext cx="4634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76889" y="977791"/>
            <a:ext cx="378853" cy="492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12BA68-1FD4-419F-9D13-9CB9EA9F4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2222C5-3B22-448E-B22C-F1A0CB284CED}"/>
              </a:ext>
            </a:extLst>
          </p:cNvPr>
          <p:cNvSpPr txBox="1"/>
          <p:nvPr/>
        </p:nvSpPr>
        <p:spPr>
          <a:xfrm>
            <a:off x="3476187" y="369193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i="1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400" b="1" i="1" dirty="0">
              <a:solidFill>
                <a:srgbClr val="1D90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164F89-C4A6-4808-A17E-CC7AC4D8CAA4}"/>
              </a:ext>
            </a:extLst>
          </p:cNvPr>
          <p:cNvSpPr txBox="1"/>
          <p:nvPr/>
        </p:nvSpPr>
        <p:spPr>
          <a:xfrm>
            <a:off x="2636140" y="1056975"/>
            <a:ext cx="33554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tai…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C71DF-D6C6-4CCB-98BB-96A629698D7E}"/>
              </a:ext>
            </a:extLst>
          </p:cNvPr>
          <p:cNvSpPr txBox="1"/>
          <p:nvPr/>
        </p:nvSpPr>
        <p:spPr>
          <a:xfrm>
            <a:off x="2653407" y="2722041"/>
            <a:ext cx="29482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905BB8-29DD-40CA-AA02-C68316B0912B}"/>
              </a:ext>
            </a:extLst>
          </p:cNvPr>
          <p:cNvSpPr txBox="1"/>
          <p:nvPr/>
        </p:nvSpPr>
        <p:spPr>
          <a:xfrm>
            <a:off x="4113228" y="4317561"/>
            <a:ext cx="324319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Vuốt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altLang="zh-CN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DE3A5E-2967-4E3B-852A-522DF189E201}"/>
              </a:ext>
            </a:extLst>
          </p:cNvPr>
          <p:cNvSpPr txBox="1"/>
          <p:nvPr/>
        </p:nvSpPr>
        <p:spPr>
          <a:xfrm>
            <a:off x="5897228" y="575974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C51402-6484-40BD-8012-3201AB2D7D61}"/>
              </a:ext>
            </a:extLst>
          </p:cNvPr>
          <p:cNvSpPr txBox="1"/>
          <p:nvPr/>
        </p:nvSpPr>
        <p:spPr>
          <a:xfrm>
            <a:off x="2351634" y="1043235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FAF6C1-4739-412C-83BB-9CCE0D32C932}"/>
              </a:ext>
            </a:extLst>
          </p:cNvPr>
          <p:cNvSpPr txBox="1"/>
          <p:nvPr/>
        </p:nvSpPr>
        <p:spPr>
          <a:xfrm>
            <a:off x="2351634" y="272204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5377E0-7F2A-4BB5-8853-568C75F8F2FB}"/>
              </a:ext>
            </a:extLst>
          </p:cNvPr>
          <p:cNvSpPr txBox="1"/>
          <p:nvPr/>
        </p:nvSpPr>
        <p:spPr>
          <a:xfrm>
            <a:off x="3865252" y="430487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285560" y="1452088"/>
            <a:ext cx="73152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72789" y="2124117"/>
            <a:ext cx="128016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75441" y="2470474"/>
            <a:ext cx="128016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90835" y="4146557"/>
            <a:ext cx="100584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28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5742" y="988539"/>
            <a:ext cx="6842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76889" y="988539"/>
            <a:ext cx="378853" cy="492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12BA68-1FD4-419F-9D13-9CB9EA9F4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974610-AE55-4062-A8DC-F2EC6458AFA9}"/>
              </a:ext>
            </a:extLst>
          </p:cNvPr>
          <p:cNvSpPr txBox="1"/>
          <p:nvPr/>
        </p:nvSpPr>
        <p:spPr>
          <a:xfrm>
            <a:off x="1096685" y="36919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2222C5-3B22-448E-B22C-F1A0CB284CED}"/>
              </a:ext>
            </a:extLst>
          </p:cNvPr>
          <p:cNvSpPr txBox="1"/>
          <p:nvPr/>
        </p:nvSpPr>
        <p:spPr>
          <a:xfrm>
            <a:off x="3476187" y="369193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i="1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400" b="1" i="1" dirty="0">
              <a:solidFill>
                <a:srgbClr val="1D90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164F89-C4A6-4808-A17E-CC7AC4D8CAA4}"/>
              </a:ext>
            </a:extLst>
          </p:cNvPr>
          <p:cNvSpPr txBox="1"/>
          <p:nvPr/>
        </p:nvSpPr>
        <p:spPr>
          <a:xfrm>
            <a:off x="2636140" y="1056975"/>
            <a:ext cx="33554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tai…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C71DF-D6C6-4CCB-98BB-96A629698D7E}"/>
              </a:ext>
            </a:extLst>
          </p:cNvPr>
          <p:cNvSpPr txBox="1"/>
          <p:nvPr/>
        </p:nvSpPr>
        <p:spPr>
          <a:xfrm>
            <a:off x="2653407" y="2722041"/>
            <a:ext cx="29482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905BB8-29DD-40CA-AA02-C68316B0912B}"/>
              </a:ext>
            </a:extLst>
          </p:cNvPr>
          <p:cNvSpPr txBox="1"/>
          <p:nvPr/>
        </p:nvSpPr>
        <p:spPr>
          <a:xfrm>
            <a:off x="4113228" y="4317561"/>
            <a:ext cx="324319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Vuốt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DE3A5E-2967-4E3B-852A-522DF189E201}"/>
              </a:ext>
            </a:extLst>
          </p:cNvPr>
          <p:cNvSpPr txBox="1"/>
          <p:nvPr/>
        </p:nvSpPr>
        <p:spPr>
          <a:xfrm>
            <a:off x="5897228" y="575974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C51402-6484-40BD-8012-3201AB2D7D61}"/>
              </a:ext>
            </a:extLst>
          </p:cNvPr>
          <p:cNvSpPr txBox="1"/>
          <p:nvPr/>
        </p:nvSpPr>
        <p:spPr>
          <a:xfrm>
            <a:off x="2351634" y="1043235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FAF6C1-4739-412C-83BB-9CCE0D32C932}"/>
              </a:ext>
            </a:extLst>
          </p:cNvPr>
          <p:cNvSpPr txBox="1"/>
          <p:nvPr/>
        </p:nvSpPr>
        <p:spPr>
          <a:xfrm>
            <a:off x="2351634" y="272204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5377E0-7F2A-4BB5-8853-568C75F8F2FB}"/>
              </a:ext>
            </a:extLst>
          </p:cNvPr>
          <p:cNvSpPr txBox="1"/>
          <p:nvPr/>
        </p:nvSpPr>
        <p:spPr>
          <a:xfrm>
            <a:off x="3818213" y="4317561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27874" y="3452495"/>
            <a:ext cx="274320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5742" y="988539"/>
            <a:ext cx="6842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76889" y="988539"/>
            <a:ext cx="378853" cy="492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974610-AE55-4062-A8DC-F2EC6458AFA9}"/>
              </a:ext>
            </a:extLst>
          </p:cNvPr>
          <p:cNvSpPr txBox="1"/>
          <p:nvPr/>
        </p:nvSpPr>
        <p:spPr>
          <a:xfrm>
            <a:off x="1055742" y="36919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312&quot;/&gt;&lt;/object&gt;&lt;object type=&quot;3&quot; unique_id=&quot;10005&quot;&gt;&lt;property id=&quot;20148&quot; value=&quot;5&quot;/&gt;&lt;property id=&quot;20300&quot; value=&quot;Slide 3&quot;/&gt;&lt;property id=&quot;20307&quot; value=&quot;261&quot;/&gt;&lt;/object&gt;&lt;object type=&quot;3&quot; unique_id=&quot;10006&quot;&gt;&lt;property id=&quot;20148&quot; value=&quot;5&quot;/&gt;&lt;property id=&quot;20300&quot; value=&quot;Slide 4&quot;/&gt;&lt;property id=&quot;20307&quot; value=&quot;311&quot;/&gt;&lt;/object&gt;&lt;object type=&quot;3&quot; unique_id=&quot;10007&quot;&gt;&lt;property id=&quot;20148&quot; value=&quot;5&quot;/&gt;&lt;property id=&quot;20300&quot; value=&quot;Slide 5&quot;/&gt;&lt;property id=&quot;20307&quot; value=&quot;279&quot;/&gt;&lt;/object&gt;&lt;object type=&quot;3&quot; unique_id=&quot;10008&quot;&gt;&lt;property id=&quot;20148&quot; value=&quot;5&quot;/&gt;&lt;property id=&quot;20300&quot; value=&quot;Slide 6&quot;/&gt;&lt;property id=&quot;20307&quot; value=&quot;313&quot;/&gt;&lt;/object&gt;&lt;object type=&quot;3&quot; unique_id=&quot;10009&quot;&gt;&lt;property id=&quot;20148&quot; value=&quot;5&quot;/&gt;&lt;property id=&quot;20300&quot; value=&quot;Slide 7&quot;/&gt;&lt;property id=&quot;20307&quot; value=&quot;277&quot;/&gt;&lt;/object&gt;&lt;object type=&quot;3&quot; unique_id=&quot;10010&quot;&gt;&lt;property id=&quot;20148&quot; value=&quot;5&quot;/&gt;&lt;property id=&quot;20300&quot; value=&quot;Slide 8&quot;/&gt;&lt;property id=&quot;20307&quot; value=&quot;314&quot;/&gt;&lt;/object&gt;&lt;object type=&quot;3&quot; unique_id=&quot;10011&quot;&gt;&lt;property id=&quot;20148&quot; value=&quot;5&quot;/&gt;&lt;property id=&quot;20300&quot; value=&quot;Slide 9&quot;/&gt;&lt;property id=&quot;20307&quot; value=&quot;315&quot;/&gt;&lt;/object&gt;&lt;object type=&quot;3&quot; unique_id=&quot;10012&quot;&gt;&lt;property id=&quot;20148&quot; value=&quot;5&quot;/&gt;&lt;property id=&quot;20300&quot; value=&quot;Slide 10&quot;/&gt;&lt;property id=&quot;20307&quot; value=&quot;283&quot;/&gt;&lt;/object&gt;&lt;object type=&quot;3&quot; unique_id=&quot;10013&quot;&gt;&lt;property id=&quot;20148&quot; value=&quot;5&quot;/&gt;&lt;property id=&quot;20300&quot; value=&quot;Slide 14&quot;/&gt;&lt;property id=&quot;20307&quot; value=&quot;268&quot;/&gt;&lt;/object&gt;&lt;object type=&quot;3&quot; unique_id=&quot;10014&quot;&gt;&lt;property id=&quot;20148&quot; value=&quot;5&quot;/&gt;&lt;property id=&quot;20300&quot; value=&quot;Slide 11&quot;/&gt;&lt;property id=&quot;20307&quot; value=&quot;278&quot;/&gt;&lt;/object&gt;&lt;object type=&quot;3&quot; unique_id=&quot;10015&quot;&gt;&lt;property id=&quot;20148&quot; value=&quot;5&quot;/&gt;&lt;property id=&quot;20300&quot; value=&quot;Slide 12&quot;/&gt;&lt;property id=&quot;20307&quot; value=&quot;266&quot;/&gt;&lt;/object&gt;&lt;object type=&quot;3&quot; unique_id=&quot;10016&quot;&gt;&lt;property id=&quot;20148&quot; value=&quot;5&quot;/&gt;&lt;property id=&quot;20300&quot; value=&quot;Slide 19&quot;/&gt;&lt;property id=&quot;20307&quot; value=&quot;257&quot;/&gt;&lt;/object&gt;&lt;object type=&quot;3&quot; unique_id=&quot;10562&quot;&gt;&lt;property id=&quot;20148&quot; value=&quot;5&quot;/&gt;&lt;property id=&quot;20300&quot; value=&quot;Slide 13&quot;/&gt;&lt;property id=&quot;20307&quot; value=&quot;316&quot;/&gt;&lt;/object&gt;&lt;object type=&quot;3&quot; unique_id=&quot;10563&quot;&gt;&lt;property id=&quot;20148&quot; value=&quot;5&quot;/&gt;&lt;property id=&quot;20300&quot; value=&quot;Slide 15&quot;/&gt;&lt;property id=&quot;20307&quot; value=&quot;317&quot;/&gt;&lt;/object&gt;&lt;object type=&quot;3&quot; unique_id=&quot;10564&quot;&gt;&lt;property id=&quot;20148&quot; value=&quot;5&quot;/&gt;&lt;property id=&quot;20300&quot; value=&quot;Slide 17&quot;/&gt;&lt;property id=&quot;20307&quot; value=&quot;318&quot;/&gt;&lt;/object&gt;&lt;object type=&quot;3&quot; unique_id=&quot;10623&quot;&gt;&lt;property id=&quot;20148&quot; value=&quot;5&quot;/&gt;&lt;property id=&quot;20300&quot; value=&quot;Slide 16&quot;/&gt;&lt;property id=&quot;20307&quot; value=&quot;319&quot;/&gt;&lt;/object&gt;&lt;object type=&quot;3&quot; unique_id=&quot;10705&quot;&gt;&lt;property id=&quot;20148&quot; value=&quot;5&quot;/&gt;&lt;property id=&quot;20300&quot; value=&quot;Slide 18&quot;/&gt;&lt;property id=&quot;20307&quot; value=&quot;320&quot;/&gt;&lt;/object&gt;&lt;/object&gt;&lt;object type=&quot;8&quot; unique_id=&quot;100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1319</TotalTime>
  <Words>414</Words>
  <Application>Microsoft Office PowerPoint</Application>
  <PresentationFormat>On-screen Show (4:3)</PresentationFormat>
  <Paragraphs>85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宋体</vt:lpstr>
      <vt:lpstr>Arial</vt:lpstr>
      <vt:lpstr>Arial Rounded MT Bold</vt:lpstr>
      <vt:lpstr>Arial-SGK-TV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MTBA</cp:lastModifiedBy>
  <cp:revision>97</cp:revision>
  <dcterms:created xsi:type="dcterms:W3CDTF">2019-11-27T07:37:57Z</dcterms:created>
  <dcterms:modified xsi:type="dcterms:W3CDTF">2021-02-26T11:55:37Z</dcterms:modified>
</cp:coreProperties>
</file>