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315" r:id="rId3"/>
    <p:sldId id="261" r:id="rId4"/>
    <p:sldId id="281" r:id="rId5"/>
    <p:sldId id="279" r:id="rId6"/>
    <p:sldId id="307" r:id="rId7"/>
    <p:sldId id="323" r:id="rId8"/>
    <p:sldId id="268" r:id="rId9"/>
    <p:sldId id="278" r:id="rId10"/>
    <p:sldId id="308" r:id="rId11"/>
    <p:sldId id="309" r:id="rId12"/>
    <p:sldId id="266" r:id="rId13"/>
    <p:sldId id="288" r:id="rId14"/>
    <p:sldId id="322" r:id="rId15"/>
    <p:sldId id="280" r:id="rId16"/>
    <p:sldId id="298" r:id="rId17"/>
    <p:sldId id="300" r:id="rId18"/>
    <p:sldId id="301" r:id="rId19"/>
    <p:sldId id="302" r:id="rId20"/>
    <p:sldId id="267" r:id="rId21"/>
    <p:sldId id="320" r:id="rId22"/>
    <p:sldId id="321" r:id="rId23"/>
    <p:sldId id="257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390"/>
    <a:srgbClr val="A9DA74"/>
    <a:srgbClr val="C9E8A6"/>
    <a:srgbClr val="F5A5BA"/>
    <a:srgbClr val="F9C6D3"/>
    <a:srgbClr val="FF6DB6"/>
    <a:srgbClr val="009F4F"/>
    <a:srgbClr val="FFC000"/>
    <a:srgbClr val="0076C1"/>
    <a:srgbClr val="128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535" autoAdjust="0"/>
  </p:normalViewPr>
  <p:slideViewPr>
    <p:cSldViewPr snapToGrid="0">
      <p:cViewPr varScale="1">
        <p:scale>
          <a:sx n="64" d="100"/>
          <a:sy n="64" d="100"/>
        </p:scale>
        <p:origin x="15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0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5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3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94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52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&#7885;c%20tr&#242;%20c&#7911;a%20c&#244;%20gi&#225;o%20chim%20kh&#225;ch%20-%20Chuy&#7879;n%20k&#7875;%20b&#233;%20nghe%20-%20Chuy&#7879;n%20d&#224;nh%20cho%20c&#225;c%20b&#233;%20m&#7847;m%20non.mp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B&#224;i%2023B.doc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378181-01AE-4C0F-AC4B-D4DADA4A8310}"/>
              </a:ext>
            </a:extLst>
          </p:cNvPr>
          <p:cNvSpPr txBox="1"/>
          <p:nvPr/>
        </p:nvSpPr>
        <p:spPr>
          <a:xfrm>
            <a:off x="847165" y="699247"/>
            <a:ext cx="672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473841F-8440-4C25-B061-B5C19BBA8042}"/>
              </a:ext>
            </a:extLst>
          </p:cNvPr>
          <p:cNvGrpSpPr/>
          <p:nvPr/>
        </p:nvGrpSpPr>
        <p:grpSpPr>
          <a:xfrm>
            <a:off x="2228814" y="2472915"/>
            <a:ext cx="4686371" cy="2872292"/>
            <a:chOff x="2294068" y="2580493"/>
            <a:chExt cx="4686371" cy="28722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068" y="2580493"/>
              <a:ext cx="4686371" cy="28722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872887E-E7C1-470A-A199-60E4BE68C9BF}"/>
                </a:ext>
              </a:extLst>
            </p:cNvPr>
            <p:cNvSpPr txBox="1"/>
            <p:nvPr/>
          </p:nvSpPr>
          <p:spPr>
            <a:xfrm>
              <a:off x="2944906" y="3247468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F61340F-3574-4008-84AB-566F67A9B734}"/>
                </a:ext>
              </a:extLst>
            </p:cNvPr>
            <p:cNvSpPr txBox="1"/>
            <p:nvPr/>
          </p:nvSpPr>
          <p:spPr>
            <a:xfrm>
              <a:off x="5968253" y="3077139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2E57EFD-4B21-47E7-833D-A90AC279BBFB}"/>
              </a:ext>
            </a:extLst>
          </p:cNvPr>
          <p:cNvSpPr/>
          <p:nvPr/>
        </p:nvSpPr>
        <p:spPr>
          <a:xfrm>
            <a:off x="625288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9CF4C4-6194-49DE-9126-1DB99A9946E2}"/>
              </a:ext>
            </a:extLst>
          </p:cNvPr>
          <p:cNvSpPr/>
          <p:nvPr/>
        </p:nvSpPr>
        <p:spPr>
          <a:xfrm>
            <a:off x="625287" y="3429000"/>
            <a:ext cx="1680883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    ờ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D3FD419-D894-4596-9AC2-F2888F832FB7}"/>
              </a:ext>
            </a:extLst>
          </p:cNvPr>
          <p:cNvSpPr/>
          <p:nvPr/>
        </p:nvSpPr>
        <p:spPr>
          <a:xfrm>
            <a:off x="625288" y="4820771"/>
            <a:ext cx="1680882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15AC900-83E4-4114-80BE-DFEF8A1EBD71}"/>
              </a:ext>
            </a:extLst>
          </p:cNvPr>
          <p:cNvSpPr/>
          <p:nvPr/>
        </p:nvSpPr>
        <p:spPr>
          <a:xfrm>
            <a:off x="6918512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ồng cây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4BF8E31-5260-4321-8B76-2EE871CCD90D}"/>
              </a:ext>
            </a:extLst>
          </p:cNvPr>
          <p:cNvSpPr/>
          <p:nvPr/>
        </p:nvSpPr>
        <p:spPr>
          <a:xfrm>
            <a:off x="6918512" y="3441563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lời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AA6732-92BA-4B86-8B5B-748FC99F63D1}"/>
              </a:ext>
            </a:extLst>
          </p:cNvPr>
          <p:cNvSpPr/>
          <p:nvPr/>
        </p:nvSpPr>
        <p:spPr>
          <a:xfrm>
            <a:off x="6918512" y="4820771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 nắng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65CCC-AB8B-45CE-A557-6B471F1B9A25}"/>
              </a:ext>
            </a:extLst>
          </p:cNvPr>
          <p:cNvSpPr txBox="1"/>
          <p:nvPr/>
        </p:nvSpPr>
        <p:spPr>
          <a:xfrm>
            <a:off x="1936503" y="5983802"/>
            <a:ext cx="552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33BCDC0D-BD65-412F-B7CE-D00BC1C0BD26}"/>
              </a:ext>
            </a:extLst>
          </p:cNvPr>
          <p:cNvSpPr/>
          <p:nvPr/>
        </p:nvSpPr>
        <p:spPr>
          <a:xfrm>
            <a:off x="794541" y="2210604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F01C6B-F617-4155-AC85-D4FDB07C445B}"/>
              </a:ext>
            </a:extLst>
          </p:cNvPr>
          <p:cNvSpPr/>
          <p:nvPr/>
        </p:nvSpPr>
        <p:spPr>
          <a:xfrm>
            <a:off x="635206" y="2063661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2400" dirty="0">
              <a:solidFill>
                <a:srgbClr val="009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xmlns="" id="{421727F7-D0DF-4BBD-AEF8-82CB089DDE4B}"/>
              </a:ext>
            </a:extLst>
          </p:cNvPr>
          <p:cNvSpPr/>
          <p:nvPr/>
        </p:nvSpPr>
        <p:spPr>
          <a:xfrm>
            <a:off x="1688404" y="3603197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7D4237-2B29-4908-8AB2-65D5AF143543}"/>
              </a:ext>
            </a:extLst>
          </p:cNvPr>
          <p:cNvSpPr/>
          <p:nvPr/>
        </p:nvSpPr>
        <p:spPr>
          <a:xfrm>
            <a:off x="1533950" y="3460385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2400" dirty="0">
              <a:solidFill>
                <a:srgbClr val="009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9E8D60F9-8596-4437-9942-5F80530D8B27}"/>
              </a:ext>
            </a:extLst>
          </p:cNvPr>
          <p:cNvSpPr/>
          <p:nvPr/>
        </p:nvSpPr>
        <p:spPr>
          <a:xfrm>
            <a:off x="712083" y="500169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4AE3A8-36B2-4E15-BE68-E89E8B5FBA4B}"/>
              </a:ext>
            </a:extLst>
          </p:cNvPr>
          <p:cNvSpPr/>
          <p:nvPr/>
        </p:nvSpPr>
        <p:spPr>
          <a:xfrm>
            <a:off x="635206" y="4871443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2400" dirty="0">
              <a:solidFill>
                <a:srgbClr val="009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7A3C0FE1-A70D-4E1D-9A0E-039C1FF0A409}"/>
              </a:ext>
            </a:extLst>
          </p:cNvPr>
          <p:cNvSpPr/>
          <p:nvPr/>
        </p:nvSpPr>
        <p:spPr>
          <a:xfrm>
            <a:off x="7052765" y="2217328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BDF3CFA-23EB-44A8-9783-730A8CE07192}"/>
              </a:ext>
            </a:extLst>
          </p:cNvPr>
          <p:cNvSpPr/>
          <p:nvPr/>
        </p:nvSpPr>
        <p:spPr>
          <a:xfrm>
            <a:off x="6957009" y="2062228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2400" dirty="0">
              <a:solidFill>
                <a:srgbClr val="009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xmlns="" id="{DD65503C-C19E-4B9B-B12D-932BE328CBF0}"/>
              </a:ext>
            </a:extLst>
          </p:cNvPr>
          <p:cNvSpPr/>
          <p:nvPr/>
        </p:nvSpPr>
        <p:spPr>
          <a:xfrm>
            <a:off x="7186969" y="363091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E3D728F-2A55-424C-9AFC-6E5635646D73}"/>
              </a:ext>
            </a:extLst>
          </p:cNvPr>
          <p:cNvSpPr/>
          <p:nvPr/>
        </p:nvSpPr>
        <p:spPr>
          <a:xfrm>
            <a:off x="7116449" y="3480076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2400" dirty="0">
              <a:solidFill>
                <a:srgbClr val="009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xmlns="" id="{1E10E091-37C3-43CC-A60A-353E9253210E}"/>
              </a:ext>
            </a:extLst>
          </p:cNvPr>
          <p:cNvSpPr/>
          <p:nvPr/>
        </p:nvSpPr>
        <p:spPr>
          <a:xfrm>
            <a:off x="7143118" y="500169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F636E6C-0BE9-42C1-A96E-2E3183863077}"/>
              </a:ext>
            </a:extLst>
          </p:cNvPr>
          <p:cNvSpPr/>
          <p:nvPr/>
        </p:nvSpPr>
        <p:spPr>
          <a:xfrm>
            <a:off x="6988664" y="4860738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2400" dirty="0">
              <a:solidFill>
                <a:srgbClr val="009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378181-01AE-4C0F-AC4B-D4DADA4A8310}"/>
              </a:ext>
            </a:extLst>
          </p:cNvPr>
          <p:cNvSpPr txBox="1"/>
          <p:nvPr/>
        </p:nvSpPr>
        <p:spPr>
          <a:xfrm>
            <a:off x="847165" y="699247"/>
            <a:ext cx="672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d,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473841F-8440-4C25-B061-B5C19BBA8042}"/>
              </a:ext>
            </a:extLst>
          </p:cNvPr>
          <p:cNvGrpSpPr/>
          <p:nvPr/>
        </p:nvGrpSpPr>
        <p:grpSpPr>
          <a:xfrm>
            <a:off x="2228814" y="2626679"/>
            <a:ext cx="4686371" cy="2564763"/>
            <a:chOff x="2294068" y="2734257"/>
            <a:chExt cx="4686371" cy="25647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2C1E986-617B-40D6-986D-D9DE478EA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4068" y="2734257"/>
              <a:ext cx="4686371" cy="256476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872887E-E7C1-470A-A199-60E4BE68C9BF}"/>
                </a:ext>
              </a:extLst>
            </p:cNvPr>
            <p:cNvSpPr txBox="1"/>
            <p:nvPr/>
          </p:nvSpPr>
          <p:spPr>
            <a:xfrm>
              <a:off x="2844053" y="3218269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F61340F-3574-4008-84AB-566F67A9B734}"/>
                </a:ext>
              </a:extLst>
            </p:cNvPr>
            <p:cNvSpPr txBox="1"/>
            <p:nvPr/>
          </p:nvSpPr>
          <p:spPr>
            <a:xfrm>
              <a:off x="5939068" y="3163966"/>
              <a:ext cx="551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2E57EFD-4B21-47E7-833D-A90AC279BBFB}"/>
              </a:ext>
            </a:extLst>
          </p:cNvPr>
          <p:cNvSpPr/>
          <p:nvPr/>
        </p:nvSpPr>
        <p:spPr>
          <a:xfrm>
            <a:off x="625288" y="2037229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ậy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09CF4C4-6194-49DE-9126-1DB99A9946E2}"/>
              </a:ext>
            </a:extLst>
          </p:cNvPr>
          <p:cNvSpPr/>
          <p:nvPr/>
        </p:nvSpPr>
        <p:spPr>
          <a:xfrm>
            <a:off x="524436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  iệc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D3FD419-D894-4596-9AC2-F2888F832FB7}"/>
              </a:ext>
            </a:extLst>
          </p:cNvPr>
          <p:cNvSpPr/>
          <p:nvPr/>
        </p:nvSpPr>
        <p:spPr>
          <a:xfrm>
            <a:off x="625288" y="4820771"/>
            <a:ext cx="1473922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ạy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15AC900-83E4-4114-80BE-DFEF8A1EBD71}"/>
              </a:ext>
            </a:extLst>
          </p:cNvPr>
          <p:cNvSpPr/>
          <p:nvPr/>
        </p:nvSpPr>
        <p:spPr>
          <a:xfrm>
            <a:off x="6918512" y="2037229"/>
            <a:ext cx="1442151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un xới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4BF8E31-5260-4321-8B76-2EE871CCD90D}"/>
              </a:ext>
            </a:extLst>
          </p:cNvPr>
          <p:cNvSpPr/>
          <p:nvPr/>
        </p:nvSpPr>
        <p:spPr>
          <a:xfrm>
            <a:off x="6918512" y="3429000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ớt rác</a:t>
            </a:r>
            <a:endParaRPr lang="zh-CN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AA6732-92BA-4B86-8B5B-748FC99F63D1}"/>
              </a:ext>
            </a:extLst>
          </p:cNvPr>
          <p:cNvSpPr/>
          <p:nvPr/>
        </p:nvSpPr>
        <p:spPr>
          <a:xfrm>
            <a:off x="6918512" y="4820771"/>
            <a:ext cx="1600200" cy="524436"/>
          </a:xfrm>
          <a:prstGeom prst="roundRect">
            <a:avLst>
              <a:gd name="adj" fmla="val 29487"/>
            </a:avLst>
          </a:prstGeom>
          <a:solidFill>
            <a:srgbClr val="C9E8A6"/>
          </a:solidFill>
          <a:ln>
            <a:solidFill>
              <a:srgbClr val="C9E8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ọn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565CCC-AB8B-45CE-A557-6B471F1B9A25}"/>
              </a:ext>
            </a:extLst>
          </p:cNvPr>
          <p:cNvSpPr txBox="1"/>
          <p:nvPr/>
        </p:nvSpPr>
        <p:spPr>
          <a:xfrm>
            <a:off x="1936503" y="5983802"/>
            <a:ext cx="552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33BCDC0D-BD65-412F-B7CE-D00BC1C0BD26}"/>
              </a:ext>
            </a:extLst>
          </p:cNvPr>
          <p:cNvSpPr/>
          <p:nvPr/>
        </p:nvSpPr>
        <p:spPr>
          <a:xfrm>
            <a:off x="804588" y="224664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F01C6B-F617-4155-AC85-D4FDB07C445B}"/>
              </a:ext>
            </a:extLst>
          </p:cNvPr>
          <p:cNvSpPr/>
          <p:nvPr/>
        </p:nvSpPr>
        <p:spPr>
          <a:xfrm>
            <a:off x="779323" y="206861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xmlns="" id="{421727F7-D0DF-4BBD-AEF8-82CB089DDE4B}"/>
              </a:ext>
            </a:extLst>
          </p:cNvPr>
          <p:cNvSpPr/>
          <p:nvPr/>
        </p:nvSpPr>
        <p:spPr>
          <a:xfrm>
            <a:off x="1332045" y="3607957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7D4237-2B29-4908-8AB2-65D5AF143543}"/>
              </a:ext>
            </a:extLst>
          </p:cNvPr>
          <p:cNvSpPr/>
          <p:nvPr/>
        </p:nvSpPr>
        <p:spPr>
          <a:xfrm>
            <a:off x="1263352" y="346038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xmlns="" id="{9E8D60F9-8596-4437-9942-5F80530D8B27}"/>
              </a:ext>
            </a:extLst>
          </p:cNvPr>
          <p:cNvSpPr/>
          <p:nvPr/>
        </p:nvSpPr>
        <p:spPr>
          <a:xfrm>
            <a:off x="779323" y="5015140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4AE3A8-36B2-4E15-BE68-E89E8B5FBA4B}"/>
              </a:ext>
            </a:extLst>
          </p:cNvPr>
          <p:cNvSpPr/>
          <p:nvPr/>
        </p:nvSpPr>
        <p:spPr>
          <a:xfrm>
            <a:off x="701813" y="486722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7A3C0FE1-A70D-4E1D-9A0E-039C1FF0A409}"/>
              </a:ext>
            </a:extLst>
          </p:cNvPr>
          <p:cNvSpPr/>
          <p:nvPr/>
        </p:nvSpPr>
        <p:spPr>
          <a:xfrm>
            <a:off x="7106556" y="2224052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BDF3CFA-23EB-44A8-9783-730A8CE07192}"/>
              </a:ext>
            </a:extLst>
          </p:cNvPr>
          <p:cNvSpPr/>
          <p:nvPr/>
        </p:nvSpPr>
        <p:spPr>
          <a:xfrm>
            <a:off x="7044588" y="207813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xmlns="" id="{DD65503C-C19E-4B9B-B12D-932BE328CBF0}"/>
              </a:ext>
            </a:extLst>
          </p:cNvPr>
          <p:cNvSpPr/>
          <p:nvPr/>
        </p:nvSpPr>
        <p:spPr>
          <a:xfrm>
            <a:off x="7213865" y="3630915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E3D728F-2A55-424C-9AFC-6E5635646D73}"/>
              </a:ext>
            </a:extLst>
          </p:cNvPr>
          <p:cNvSpPr/>
          <p:nvPr/>
        </p:nvSpPr>
        <p:spPr>
          <a:xfrm>
            <a:off x="7145172" y="347212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xmlns="" id="{1E10E091-37C3-43CC-A60A-353E9253210E}"/>
              </a:ext>
            </a:extLst>
          </p:cNvPr>
          <p:cNvSpPr/>
          <p:nvPr/>
        </p:nvSpPr>
        <p:spPr>
          <a:xfrm>
            <a:off x="7807424" y="5010558"/>
            <a:ext cx="201168" cy="201168"/>
          </a:xfrm>
          <a:prstGeom prst="roundRect">
            <a:avLst/>
          </a:prstGeom>
          <a:solidFill>
            <a:srgbClr val="009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F636E6C-0BE9-42C1-A96E-2E3183863077}"/>
              </a:ext>
            </a:extLst>
          </p:cNvPr>
          <p:cNvSpPr/>
          <p:nvPr/>
        </p:nvSpPr>
        <p:spPr>
          <a:xfrm>
            <a:off x="7753554" y="4867221"/>
            <a:ext cx="510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9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180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5742" y="943527"/>
            <a:ext cx="7233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568" y="3529188"/>
            <a:ext cx="3112345" cy="2888327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820" y="3494808"/>
            <a:ext cx="3289481" cy="2884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831" y="1318883"/>
            <a:ext cx="3289482" cy="243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468" y="1181376"/>
            <a:ext cx="2885023" cy="26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2" action="ppaction://hlinkfile"/>
          </p:cNvPr>
          <p:cNvSpPr/>
          <p:nvPr/>
        </p:nvSpPr>
        <p:spPr>
          <a:xfrm>
            <a:off x="1753849" y="944380"/>
            <a:ext cx="5741233" cy="440710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425" y="3622997"/>
            <a:ext cx="2379841" cy="2087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657" y="1069041"/>
            <a:ext cx="2745364" cy="2030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422" y="1009290"/>
            <a:ext cx="2301960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3587" y="3418237"/>
            <a:ext cx="2583629" cy="2397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424" y="2974092"/>
            <a:ext cx="2583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chòe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5303" y="3081530"/>
            <a:ext cx="309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chòe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3424" y="5828654"/>
            <a:ext cx="2529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5303" y="5841065"/>
            <a:ext cx="2583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1212052" y="3185065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886359" y="3166141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212052" y="5895708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934620" y="5852821"/>
            <a:ext cx="237744" cy="237744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5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3274" y="1063562"/>
            <a:ext cx="5771082" cy="4268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2287" y="5447578"/>
            <a:ext cx="441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chòe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2215842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174" y="1001806"/>
            <a:ext cx="4740157" cy="4330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88" y="5474474"/>
            <a:ext cx="438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chòe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2390660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195" y="921861"/>
            <a:ext cx="5242746" cy="4597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3488" y="5474474"/>
            <a:ext cx="453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2390660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4386" y="705226"/>
            <a:ext cx="4943533" cy="4587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1713" y="443629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5394" y="5447578"/>
            <a:ext cx="4108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2215842" y="5497316"/>
            <a:ext cx="411480" cy="411480"/>
          </a:xfrm>
          <a:prstGeom prst="ellipse">
            <a:avLst/>
          </a:prstGeom>
          <a:solidFill>
            <a:srgbClr val="B8CF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4129" y="859464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i="1" dirty="0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98E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2400" b="1" i="1" dirty="0">
              <a:solidFill>
                <a:srgbClr val="198E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6563" y="984068"/>
            <a:ext cx="1162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Bài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23B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680" y="2663614"/>
            <a:ext cx="74286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7200" b="1" dirty="0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7200" b="1" dirty="0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endParaRPr lang="en-US" sz="7200" b="1" dirty="0" smtClean="0">
              <a:solidFill>
                <a:srgbClr val="F37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7200" b="1" dirty="0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7200" b="1" dirty="0" smtClean="0">
                <a:solidFill>
                  <a:srgbClr val="F37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7200" b="1" dirty="0">
              <a:solidFill>
                <a:srgbClr val="F37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5742" y="943527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3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hlinkClick r:id="rId2" action="ppaction://hlinkfile"/>
          </p:cNvPr>
          <p:cNvSpPr/>
          <p:nvPr/>
        </p:nvSpPr>
        <p:spPr>
          <a:xfrm>
            <a:off x="2169994" y="1446663"/>
            <a:ext cx="5568287" cy="383502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57" y="259308"/>
            <a:ext cx="4723675" cy="61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761"/>
            <a:ext cx="9140949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EDA539-663E-4639-A355-E530CEE0A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6671" y="320207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044" y="851854"/>
            <a:ext cx="764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AC630D-DF69-4285-AC7E-DB5D693C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2993"/>
          <a:stretch/>
        </p:blipFill>
        <p:spPr>
          <a:xfrm>
            <a:off x="2169089" y="1222647"/>
            <a:ext cx="5035276" cy="5101953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AD18B7-0278-47C5-8DB1-1FC0B116E87C}"/>
              </a:ext>
            </a:extLst>
          </p:cNvPr>
          <p:cNvSpPr txBox="1"/>
          <p:nvPr/>
        </p:nvSpPr>
        <p:spPr>
          <a:xfrm>
            <a:off x="488256" y="1334124"/>
            <a:ext cx="82188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spcAft>
                <a:spcPts val="600"/>
              </a:spcAft>
            </a:pPr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US" sz="2400" spc="-1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54F254-E83B-456C-8C17-F9D62CD6F12E}"/>
              </a:ext>
            </a:extLst>
          </p:cNvPr>
          <p:cNvSpPr txBox="1"/>
          <p:nvPr/>
        </p:nvSpPr>
        <p:spPr>
          <a:xfrm>
            <a:off x="1556601" y="808851"/>
            <a:ext cx="608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-50" dirty="0" smtClean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 smtClean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spc="-50" dirty="0" smtClean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spc="-50" dirty="0" err="1" smtClean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gôi</a:t>
            </a:r>
            <a:r>
              <a:rPr lang="en-US" sz="2400" b="1" spc="-50" dirty="0" smtClean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i="1" spc="-50" dirty="0">
              <a:solidFill>
                <a:srgbClr val="1D90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B0D889-1515-4226-90E0-5A9612EB6A9D}"/>
              </a:ext>
            </a:extLst>
          </p:cNvPr>
          <p:cNvSpPr txBox="1"/>
          <p:nvPr/>
        </p:nvSpPr>
        <p:spPr>
          <a:xfrm>
            <a:off x="488257" y="2983172"/>
            <a:ext cx="493204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400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2400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48148E-6 L 0.21632 0.1071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6" y="534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  <p:bldP spid="12" grpId="1" build="allAtOnce"/>
      <p:bldP spid="16" grpId="0"/>
      <p:bldP spid="7" grpId="0"/>
      <p:bldP spid="7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5444" y="1008569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466591" y="977791"/>
            <a:ext cx="37885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AC630D-DF69-4285-AC7E-DB5D693C5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2993"/>
          <a:stretch/>
        </p:blipFill>
        <p:spPr>
          <a:xfrm>
            <a:off x="5170634" y="2860964"/>
            <a:ext cx="3356840" cy="3401291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AD18B7-0278-47C5-8DB1-1FC0B116E87C}"/>
              </a:ext>
            </a:extLst>
          </p:cNvPr>
          <p:cNvSpPr txBox="1"/>
          <p:nvPr/>
        </p:nvSpPr>
        <p:spPr>
          <a:xfrm>
            <a:off x="488256" y="1334124"/>
            <a:ext cx="8218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i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spc="-1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zh-CN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spc="-1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54F254-E83B-456C-8C17-F9D62CD6F12E}"/>
              </a:ext>
            </a:extLst>
          </p:cNvPr>
          <p:cNvSpPr txBox="1"/>
          <p:nvPr/>
        </p:nvSpPr>
        <p:spPr>
          <a:xfrm>
            <a:off x="1669144" y="710081"/>
            <a:ext cx="608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i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spc="-50" dirty="0">
                <a:solidFill>
                  <a:srgbClr val="1D9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i="1" spc="-50" dirty="0">
              <a:solidFill>
                <a:srgbClr val="1D90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B0D889-1515-4226-90E0-5A9612EB6A9D}"/>
              </a:ext>
            </a:extLst>
          </p:cNvPr>
          <p:cNvSpPr txBox="1"/>
          <p:nvPr/>
        </p:nvSpPr>
        <p:spPr>
          <a:xfrm>
            <a:off x="488257" y="2983172"/>
            <a:ext cx="4811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 algn="just"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AutoNum type="arabicPeriod" startAt="2"/>
            </a:pP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ni-lon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spc="-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81CE6BC-BA9C-4540-ADBB-BC1A0D123DB1}"/>
              </a:ext>
            </a:extLst>
          </p:cNvPr>
          <p:cNvCxnSpPr>
            <a:cxnSpLocks/>
          </p:cNvCxnSpPr>
          <p:nvPr/>
        </p:nvCxnSpPr>
        <p:spPr>
          <a:xfrm>
            <a:off x="3193616" y="1710631"/>
            <a:ext cx="558112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1574D3B-B2CD-4D2B-A352-8F82AC9BFE3D}"/>
              </a:ext>
            </a:extLst>
          </p:cNvPr>
          <p:cNvCxnSpPr>
            <a:cxnSpLocks/>
          </p:cNvCxnSpPr>
          <p:nvPr/>
        </p:nvCxnSpPr>
        <p:spPr>
          <a:xfrm>
            <a:off x="5753038" y="2111802"/>
            <a:ext cx="614143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A38B085-7873-49FD-ABFF-1214A40A0A40}"/>
              </a:ext>
            </a:extLst>
          </p:cNvPr>
          <p:cNvCxnSpPr>
            <a:cxnSpLocks/>
          </p:cNvCxnSpPr>
          <p:nvPr/>
        </p:nvCxnSpPr>
        <p:spPr>
          <a:xfrm>
            <a:off x="1053889" y="3369102"/>
            <a:ext cx="128016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1D958C9-17BB-4AA9-95BA-935B25DDD3B6}"/>
              </a:ext>
            </a:extLst>
          </p:cNvPr>
          <p:cNvCxnSpPr>
            <a:cxnSpLocks/>
          </p:cNvCxnSpPr>
          <p:nvPr/>
        </p:nvCxnSpPr>
        <p:spPr>
          <a:xfrm>
            <a:off x="4612522" y="3370363"/>
            <a:ext cx="64008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1D958C9-17BB-4AA9-95BA-935B25DDD3B6}"/>
              </a:ext>
            </a:extLst>
          </p:cNvPr>
          <p:cNvCxnSpPr>
            <a:cxnSpLocks/>
          </p:cNvCxnSpPr>
          <p:nvPr/>
        </p:nvCxnSpPr>
        <p:spPr>
          <a:xfrm>
            <a:off x="1042872" y="3777987"/>
            <a:ext cx="82296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A38B085-7873-49FD-ABFF-1214A40A0A40}"/>
              </a:ext>
            </a:extLst>
          </p:cNvPr>
          <p:cNvCxnSpPr>
            <a:cxnSpLocks/>
          </p:cNvCxnSpPr>
          <p:nvPr/>
        </p:nvCxnSpPr>
        <p:spPr>
          <a:xfrm>
            <a:off x="2056424" y="5230953"/>
            <a:ext cx="1097280" cy="0"/>
          </a:xfrm>
          <a:prstGeom prst="line">
            <a:avLst/>
          </a:prstGeom>
          <a:ln w="28575">
            <a:solidFill>
              <a:srgbClr val="009F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444" y="41188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AD18B7-0278-47C5-8DB1-1FC0B116E87C}"/>
              </a:ext>
            </a:extLst>
          </p:cNvPr>
          <p:cNvSpPr txBox="1"/>
          <p:nvPr/>
        </p:nvSpPr>
        <p:spPr>
          <a:xfrm>
            <a:off x="533936" y="1703873"/>
            <a:ext cx="8218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endParaRPr lang="en-US" sz="2400" spc="-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zh-CN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spc="-1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B0D889-1515-4226-90E0-5A9612EB6A9D}"/>
              </a:ext>
            </a:extLst>
          </p:cNvPr>
          <p:cNvSpPr txBox="1"/>
          <p:nvPr/>
        </p:nvSpPr>
        <p:spPr>
          <a:xfrm>
            <a:off x="533936" y="2578438"/>
            <a:ext cx="48111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2"/>
            </a:pP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AutoNum type="arabicPeriod" startAt="2"/>
            </a:pP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 algn="just">
              <a:buFontTx/>
              <a:buAutoNum type="arabicPeriod" startAt="2"/>
            </a:pP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AutoNum type="arabicPeriod" startAt="2"/>
            </a:pP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ni-lon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spc="-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8256" y="1036113"/>
            <a:ext cx="7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396" y="5702169"/>
            <a:ext cx="5828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2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9" grpId="0" build="p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6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81B4D1-0950-436D-A3C4-FC97583D5C3A}"/>
              </a:ext>
            </a:extLst>
          </p:cNvPr>
          <p:cNvGrpSpPr/>
          <p:nvPr/>
        </p:nvGrpSpPr>
        <p:grpSpPr>
          <a:xfrm>
            <a:off x="363071" y="2001717"/>
            <a:ext cx="8417858" cy="3151784"/>
            <a:chOff x="279425" y="1759346"/>
            <a:chExt cx="8417858" cy="3151784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xmlns="" id="{49BEF8DA-9653-4606-825A-E8A70D9194E9}"/>
                </a:ext>
              </a:extLst>
            </p:cNvPr>
            <p:cNvSpPr/>
            <p:nvPr/>
          </p:nvSpPr>
          <p:spPr>
            <a:xfrm rot="176964">
              <a:off x="279425" y="1759346"/>
              <a:ext cx="8417858" cy="3151784"/>
            </a:xfrm>
            <a:prstGeom prst="cloud">
              <a:avLst/>
            </a:prstGeom>
            <a:solidFill>
              <a:srgbClr val="C9E8A6"/>
            </a:solidFill>
            <a:ln>
              <a:solidFill>
                <a:srgbClr val="C9E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67DFE73-B056-43C8-8A46-172459F51984}"/>
                </a:ext>
              </a:extLst>
            </p:cNvPr>
            <p:cNvSpPr txBox="1"/>
            <p:nvPr/>
          </p:nvSpPr>
          <p:spPr>
            <a:xfrm>
              <a:off x="557799" y="2427297"/>
              <a:ext cx="790205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altLang="zh-CN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gôi</a:t>
              </a:r>
              <a:r>
                <a:rPr lang="en-US" altLang="zh-CN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6627" y="933562"/>
            <a:ext cx="4973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74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315&quot;/&gt;&lt;/object&gt;&lt;object type=&quot;3&quot; unique_id=&quot;10005&quot;&gt;&lt;property id=&quot;20148&quot; value=&quot;5&quot;/&gt;&lt;property id=&quot;20300&quot; value=&quot;Slide 3&quot;/&gt;&lt;property id=&quot;20307&quot; value=&quot;261&quot;/&gt;&lt;/object&gt;&lt;object type=&quot;3&quot; unique_id=&quot;10006&quot;&gt;&lt;property id=&quot;20148&quot; value=&quot;5&quot;/&gt;&lt;property id=&quot;20300&quot; value=&quot;Slide 4&quot;/&gt;&lt;property id=&quot;20307&quot; value=&quot;281&quot;/&gt;&lt;/object&gt;&lt;object type=&quot;3&quot; unique_id=&quot;10007&quot;&gt;&lt;property id=&quot;20148&quot; value=&quot;5&quot;/&gt;&lt;property id=&quot;20300&quot; value=&quot;Slide 5&quot;/&gt;&lt;property id=&quot;20307&quot; value=&quot;279&quot;/&gt;&lt;/object&gt;&lt;object type=&quot;3&quot; unique_id=&quot;10008&quot;&gt;&lt;property id=&quot;20148&quot; value=&quot;5&quot;/&gt;&lt;property id=&quot;20300&quot; value=&quot;Slide 6&quot;/&gt;&lt;property id=&quot;20307&quot; value=&quot;307&quot;/&gt;&lt;/object&gt;&lt;object type=&quot;3&quot; unique_id=&quot;10011&quot;&gt;&lt;property id=&quot;20148&quot; value=&quot;5&quot;/&gt;&lt;property id=&quot;20300&quot; value=&quot;Slide 8&quot;/&gt;&lt;property id=&quot;20307&quot; value=&quot;268&quot;/&gt;&lt;/object&gt;&lt;object type=&quot;3&quot; unique_id=&quot;10012&quot;&gt;&lt;property id=&quot;20148&quot; value=&quot;5&quot;/&gt;&lt;property id=&quot;20300&quot; value=&quot;Slide 9&quot;/&gt;&lt;property id=&quot;20307&quot; value=&quot;278&quot;/&gt;&lt;/object&gt;&lt;object type=&quot;3&quot; unique_id=&quot;10013&quot;&gt;&lt;property id=&quot;20148&quot; value=&quot;5&quot;/&gt;&lt;property id=&quot;20300&quot; value=&quot;Slide 10&quot;/&gt;&lt;property id=&quot;20307&quot; value=&quot;308&quot;/&gt;&lt;/object&gt;&lt;object type=&quot;3&quot; unique_id=&quot;10014&quot;&gt;&lt;property id=&quot;20148&quot; value=&quot;5&quot;/&gt;&lt;property id=&quot;20300&quot; value=&quot;Slide 11&quot;/&gt;&lt;property id=&quot;20307&quot; value=&quot;309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26&quot;&gt;&lt;property id=&quot;20148&quot; value=&quot;5&quot;/&gt;&lt;property id=&quot;20300&quot; value=&quot;Slide 15&quot;/&gt;&lt;property id=&quot;20307&quot; value=&quot;280&quot;/&gt;&lt;/object&gt;&lt;object type=&quot;3&quot; unique_id=&quot;10027&quot;&gt;&lt;property id=&quot;20148&quot; value=&quot;5&quot;/&gt;&lt;property id=&quot;20300&quot; value=&quot;Slide 16&quot;/&gt;&lt;property id=&quot;20307&quot; value=&quot;298&quot;/&gt;&lt;/object&gt;&lt;object type=&quot;3&quot; unique_id=&quot;10028&quot;&gt;&lt;property id=&quot;20148&quot; value=&quot;5&quot;/&gt;&lt;property id=&quot;20300&quot; value=&quot;Slide 17&quot;/&gt;&lt;property id=&quot;20307&quot; value=&quot;300&quot;/&gt;&lt;/object&gt;&lt;object type=&quot;3&quot; unique_id=&quot;10029&quot;&gt;&lt;property id=&quot;20148&quot; value=&quot;5&quot;/&gt;&lt;property id=&quot;20300&quot; value=&quot;Slide 18&quot;/&gt;&lt;property id=&quot;20307&quot; value=&quot;301&quot;/&gt;&lt;/object&gt;&lt;object type=&quot;3&quot; unique_id=&quot;10030&quot;&gt;&lt;property id=&quot;20148&quot; value=&quot;5&quot;/&gt;&lt;property id=&quot;20300&quot; value=&quot;Slide 19&quot;/&gt;&lt;property id=&quot;20307&quot; value=&quot;302&quot;/&gt;&lt;/object&gt;&lt;object type=&quot;3&quot; unique_id=&quot;10031&quot;&gt;&lt;property id=&quot;20148&quot; value=&quot;5&quot;/&gt;&lt;property id=&quot;20300&quot; value=&quot;Slide 20&quot;/&gt;&lt;property id=&quot;20307&quot; value=&quot;267&quot;/&gt;&lt;/object&gt;&lt;object type=&quot;3&quot; unique_id=&quot;10033&quot;&gt;&lt;property id=&quot;20148&quot; value=&quot;5&quot;/&gt;&lt;property id=&quot;20300&quot; value=&quot;Slide 23&quot;/&gt;&lt;property id=&quot;20307&quot; value=&quot;257&quot;/&gt;&lt;/object&gt;&lt;object type=&quot;3&quot; unique_id=&quot;10133&quot;&gt;&lt;property id=&quot;20148&quot; value=&quot;5&quot;/&gt;&lt;property id=&quot;20300&quot; value=&quot;Slide 21&quot;/&gt;&lt;property id=&quot;20307&quot; value=&quot;320&quot;/&gt;&lt;/object&gt;&lt;object type=&quot;3&quot; unique_id=&quot;10234&quot;&gt;&lt;property id=&quot;20148&quot; value=&quot;5&quot;/&gt;&lt;property id=&quot;20300&quot; value=&quot;Slide 22&quot;/&gt;&lt;property id=&quot;20307&quot; value=&quot;321&quot;/&gt;&lt;/object&gt;&lt;object type=&quot;3&quot; unique_id=&quot;10311&quot;&gt;&lt;property id=&quot;20148&quot; value=&quot;5&quot;/&gt;&lt;property id=&quot;20300&quot; value=&quot;Slide 14&quot;/&gt;&lt;property id=&quot;20307&quot; value=&quot;322&quot;/&gt;&lt;/object&gt;&lt;object type=&quot;3&quot; unique_id=&quot;10365&quot;&gt;&lt;property id=&quot;20148&quot; value=&quot;5&quot;/&gt;&lt;property id=&quot;20300&quot; value=&quot;Slide 7&quot;/&gt;&lt;property id=&quot;20307&quot; value=&quot;323&quot;/&gt;&lt;/object&gt;&lt;/object&gt;&lt;object type=&quot;8&quot; unique_id=&quot;1006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</TotalTime>
  <Words>718</Words>
  <Application>Microsoft Office PowerPoint</Application>
  <PresentationFormat>On-screen Show (4:3)</PresentationFormat>
  <Paragraphs>111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宋体</vt:lpstr>
      <vt:lpstr>Arial</vt:lpstr>
      <vt:lpstr>Arial Rounded MT Bold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MTBA</cp:lastModifiedBy>
  <cp:revision>99</cp:revision>
  <dcterms:created xsi:type="dcterms:W3CDTF">2019-11-27T07:37:57Z</dcterms:created>
  <dcterms:modified xsi:type="dcterms:W3CDTF">2021-02-25T09:11:53Z</dcterms:modified>
</cp:coreProperties>
</file>