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5" r:id="rId3"/>
    <p:sldId id="261" r:id="rId4"/>
    <p:sldId id="281" r:id="rId5"/>
    <p:sldId id="279" r:id="rId6"/>
    <p:sldId id="286" r:id="rId7"/>
    <p:sldId id="272" r:id="rId8"/>
    <p:sldId id="282" r:id="rId9"/>
    <p:sldId id="277" r:id="rId10"/>
    <p:sldId id="268" r:id="rId11"/>
    <p:sldId id="278" r:id="rId12"/>
    <p:sldId id="283" r:id="rId13"/>
    <p:sldId id="284" r:id="rId14"/>
    <p:sldId id="270" r:id="rId15"/>
    <p:sldId id="287" r:id="rId16"/>
    <p:sldId id="288" r:id="rId17"/>
    <p:sldId id="257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1"/>
    <a:srgbClr val="FFFFFF"/>
    <a:srgbClr val="C5E0B4"/>
    <a:srgbClr val="70AD47"/>
    <a:srgbClr val="009F4F"/>
    <a:srgbClr val="FFC000"/>
    <a:srgbClr val="0076C1"/>
    <a:srgbClr val="128ACE"/>
    <a:srgbClr val="1A90D0"/>
    <a:srgbClr val="C9E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69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6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thầy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94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B&#224;i%2023A.do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CC1777C-C29D-43CC-84F4-F2E1340B4FBA}"/>
              </a:ext>
            </a:extLst>
          </p:cNvPr>
          <p:cNvSpPr/>
          <p:nvPr/>
        </p:nvSpPr>
        <p:spPr>
          <a:xfrm>
            <a:off x="319367" y="2339788"/>
            <a:ext cx="8505265" cy="19363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5E0B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696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27" y="933562"/>
            <a:ext cx="3042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(2).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CC2D84-D6C1-4E59-B543-A233F519A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496" r="4785"/>
          <a:stretch/>
        </p:blipFill>
        <p:spPr>
          <a:xfrm>
            <a:off x="289112" y="1116116"/>
            <a:ext cx="8377517" cy="5103160"/>
          </a:xfrm>
          <a:prstGeom prst="roundRect">
            <a:avLst>
              <a:gd name="adj" fmla="val 24931"/>
            </a:avLst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DC61DA-122C-4A36-B48A-7728EE29B5D5}"/>
              </a:ext>
            </a:extLst>
          </p:cNvPr>
          <p:cNvSpPr txBox="1"/>
          <p:nvPr/>
        </p:nvSpPr>
        <p:spPr>
          <a:xfrm>
            <a:off x="826993" y="605112"/>
            <a:ext cx="7039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tr.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6DB09E-95F1-44A5-9070-CC70104E5127}"/>
              </a:ext>
            </a:extLst>
          </p:cNvPr>
          <p:cNvSpPr txBox="1"/>
          <p:nvPr/>
        </p:nvSpPr>
        <p:spPr>
          <a:xfrm>
            <a:off x="2134721" y="5948091"/>
            <a:ext cx="487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B7B2D7-D459-4D0D-887B-7B36A6279BF8}"/>
              </a:ext>
            </a:extLst>
          </p:cNvPr>
          <p:cNvSpPr txBox="1"/>
          <p:nvPr/>
        </p:nvSpPr>
        <p:spPr>
          <a:xfrm>
            <a:off x="1620366" y="3059213"/>
            <a:ext cx="1136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8AB342-BB99-431D-93D1-EF77C662A0B6}"/>
              </a:ext>
            </a:extLst>
          </p:cNvPr>
          <p:cNvSpPr txBox="1"/>
          <p:nvPr/>
        </p:nvSpPr>
        <p:spPr>
          <a:xfrm>
            <a:off x="1228164" y="4598902"/>
            <a:ext cx="1136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bút trì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A02D03-B4C0-4ACC-88EC-91196C608879}"/>
              </a:ext>
            </a:extLst>
          </p:cNvPr>
          <p:cNvSpPr txBox="1"/>
          <p:nvPr/>
        </p:nvSpPr>
        <p:spPr>
          <a:xfrm>
            <a:off x="2478729" y="3873377"/>
            <a:ext cx="14276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cuộn chỉ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EF2789-7ED9-4A61-9E76-155FFDBBB3D1}"/>
              </a:ext>
            </a:extLst>
          </p:cNvPr>
          <p:cNvSpPr txBox="1"/>
          <p:nvPr/>
        </p:nvSpPr>
        <p:spPr>
          <a:xfrm>
            <a:off x="3019982" y="5069084"/>
            <a:ext cx="14276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cuộn trỉ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85FA4B-2E11-4FE2-AE0F-B5298F4908D4}"/>
              </a:ext>
            </a:extLst>
          </p:cNvPr>
          <p:cNvSpPr txBox="1"/>
          <p:nvPr/>
        </p:nvSpPr>
        <p:spPr>
          <a:xfrm>
            <a:off x="4056513" y="3048859"/>
            <a:ext cx="171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bức chanh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4C6391-56F4-42BF-87DA-8CB51D37D868}"/>
              </a:ext>
            </a:extLst>
          </p:cNvPr>
          <p:cNvSpPr txBox="1"/>
          <p:nvPr/>
        </p:nvSpPr>
        <p:spPr>
          <a:xfrm>
            <a:off x="4336666" y="4127671"/>
            <a:ext cx="171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bức tranh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A85DC0-0AE0-4A1C-8760-FA5E8C459B2D}"/>
              </a:ext>
            </a:extLst>
          </p:cNvPr>
          <p:cNvSpPr txBox="1"/>
          <p:nvPr/>
        </p:nvSpPr>
        <p:spPr>
          <a:xfrm>
            <a:off x="6091510" y="3378588"/>
            <a:ext cx="171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cái chống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D98BE9-D620-4B59-9A24-A12B81F780CD}"/>
              </a:ext>
            </a:extLst>
          </p:cNvPr>
          <p:cNvSpPr txBox="1"/>
          <p:nvPr/>
        </p:nvSpPr>
        <p:spPr>
          <a:xfrm>
            <a:off x="6048933" y="4872388"/>
            <a:ext cx="171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cái trống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8F8E1B2-ED33-41EF-B212-DB58E0002FC6}"/>
              </a:ext>
            </a:extLst>
          </p:cNvPr>
          <p:cNvSpPr/>
          <p:nvPr/>
        </p:nvSpPr>
        <p:spPr>
          <a:xfrm>
            <a:off x="1297077" y="2793699"/>
            <a:ext cx="1729016" cy="963286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F29D0B9-0961-45B0-854C-6E258A18EE6E}"/>
              </a:ext>
            </a:extLst>
          </p:cNvPr>
          <p:cNvSpPr/>
          <p:nvPr/>
        </p:nvSpPr>
        <p:spPr>
          <a:xfrm rot="2700000">
            <a:off x="1208887" y="4759022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54ABCEF-7DDE-45B5-ACD6-A5F4DD08F506}"/>
              </a:ext>
            </a:extLst>
          </p:cNvPr>
          <p:cNvSpPr/>
          <p:nvPr/>
        </p:nvSpPr>
        <p:spPr>
          <a:xfrm rot="8100000">
            <a:off x="1208887" y="4759023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D4634A7D-1E83-4FAA-9B9B-C36D5C00D7B8}"/>
              </a:ext>
            </a:extLst>
          </p:cNvPr>
          <p:cNvSpPr/>
          <p:nvPr/>
        </p:nvSpPr>
        <p:spPr>
          <a:xfrm>
            <a:off x="2310635" y="3627721"/>
            <a:ext cx="1725706" cy="921696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3957E80-602F-413A-B970-1C7CEFE40FA8}"/>
              </a:ext>
            </a:extLst>
          </p:cNvPr>
          <p:cNvSpPr/>
          <p:nvPr/>
        </p:nvSpPr>
        <p:spPr>
          <a:xfrm rot="2700000">
            <a:off x="3133494" y="528421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786C9B3-F143-4C85-BE83-CD34A71D1B46}"/>
              </a:ext>
            </a:extLst>
          </p:cNvPr>
          <p:cNvSpPr/>
          <p:nvPr/>
        </p:nvSpPr>
        <p:spPr>
          <a:xfrm rot="8100000">
            <a:off x="3133494" y="528421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AEE67C13-C4BA-46BC-B6B5-7EBFCF3548EC}"/>
              </a:ext>
            </a:extLst>
          </p:cNvPr>
          <p:cNvSpPr/>
          <p:nvPr/>
        </p:nvSpPr>
        <p:spPr>
          <a:xfrm>
            <a:off x="4053708" y="3902244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760C8D7-2BCF-4057-AEE0-756E5E7A4552}"/>
              </a:ext>
            </a:extLst>
          </p:cNvPr>
          <p:cNvSpPr/>
          <p:nvPr/>
        </p:nvSpPr>
        <p:spPr>
          <a:xfrm rot="2700000">
            <a:off x="4400332" y="3235597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0246592-A557-4A2D-8633-B008EE16D247}"/>
              </a:ext>
            </a:extLst>
          </p:cNvPr>
          <p:cNvSpPr/>
          <p:nvPr/>
        </p:nvSpPr>
        <p:spPr>
          <a:xfrm rot="8100000">
            <a:off x="4400332" y="3235598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491DBBD9-4581-4963-9AA3-7B250C6F63A3}"/>
              </a:ext>
            </a:extLst>
          </p:cNvPr>
          <p:cNvSpPr/>
          <p:nvPr/>
        </p:nvSpPr>
        <p:spPr>
          <a:xfrm>
            <a:off x="5661195" y="4599884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CA8E466-8B5C-4181-8569-FCE6874CB4C8}"/>
              </a:ext>
            </a:extLst>
          </p:cNvPr>
          <p:cNvSpPr/>
          <p:nvPr/>
        </p:nvSpPr>
        <p:spPr>
          <a:xfrm rot="2700000">
            <a:off x="6279776" y="3576353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2429432-E939-4CDE-85EC-D13F2E11B3A4}"/>
              </a:ext>
            </a:extLst>
          </p:cNvPr>
          <p:cNvSpPr/>
          <p:nvPr/>
        </p:nvSpPr>
        <p:spPr>
          <a:xfrm rot="8100000">
            <a:off x="6279776" y="357635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01983A-F224-42D2-9D78-64E4915E6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77" y="3580482"/>
            <a:ext cx="3365541" cy="21876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A19EF7-6919-4983-B7B4-7872A02BE9A2}"/>
              </a:ext>
            </a:extLst>
          </p:cNvPr>
          <p:cNvSpPr txBox="1"/>
          <p:nvPr/>
        </p:nvSpPr>
        <p:spPr>
          <a:xfrm>
            <a:off x="826993" y="605112"/>
            <a:ext cx="7039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(2) Đặt tên cho tranh.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EE00AF-EA51-4C42-9613-D540825A5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36" y="1353003"/>
            <a:ext cx="2724786" cy="182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503F30-6D98-45B9-B5CF-A9663AF09A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54" y="3388799"/>
            <a:ext cx="2878406" cy="22649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EB82A9-D495-487B-952D-FC34B726F478}"/>
              </a:ext>
            </a:extLst>
          </p:cNvPr>
          <p:cNvSpPr txBox="1"/>
          <p:nvPr/>
        </p:nvSpPr>
        <p:spPr>
          <a:xfrm>
            <a:off x="2555909" y="5904681"/>
            <a:ext cx="403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32" y="1139895"/>
            <a:ext cx="2413882" cy="22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8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56425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627" y="929209"/>
            <a:ext cx="6397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6627" y="467544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626" y="1910687"/>
            <a:ext cx="7467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>
            <a:hlinkClick r:id="rId2" action="ppaction://hlinkfile"/>
          </p:cNvPr>
          <p:cNvSpPr/>
          <p:nvPr/>
        </p:nvSpPr>
        <p:spPr>
          <a:xfrm>
            <a:off x="1692322" y="955343"/>
            <a:ext cx="5254388" cy="40397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54" y="218364"/>
            <a:ext cx="5005740" cy="615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6563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23A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0687" y="2630564"/>
            <a:ext cx="67826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7200" b="1" dirty="0" err="1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7200" b="1" dirty="0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7200" b="1" dirty="0" smtClean="0">
              <a:solidFill>
                <a:srgbClr val="F37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7200" b="1" dirty="0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7200" b="1" dirty="0">
              <a:solidFill>
                <a:srgbClr val="F37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3" y="940222"/>
            <a:ext cx="757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1D0F0D-F2DB-45CB-A6DD-846AFE694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14" y="2705721"/>
            <a:ext cx="8330203" cy="207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7422" y="1196842"/>
            <a:ext cx="3971122" cy="5208117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8673" y="375906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i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i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400" b="1" i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endParaRPr lang="en-US" sz="2400" b="1" i="1" dirty="0">
              <a:solidFill>
                <a:srgbClr val="1D90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161" y="1041587"/>
            <a:ext cx="6188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 ‒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nãy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160" y="2456517"/>
            <a:ext cx="6188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161" y="3526412"/>
            <a:ext cx="77138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 3.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‒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  ‒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 ‒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0546" y="595921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(Theo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139 L 0.30086 -0.1858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4" y="100856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2345" y="1189146"/>
            <a:ext cx="2143093" cy="2810662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9656" y="375906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i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i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400" b="1" i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endParaRPr lang="en-US" sz="2400" b="1" i="1" dirty="0">
              <a:solidFill>
                <a:srgbClr val="1D90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161" y="1041587"/>
            <a:ext cx="6188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 ‒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nãy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160" y="2456517"/>
            <a:ext cx="6188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 2.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161" y="3526412"/>
            <a:ext cx="77138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‒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  ‒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 ‒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68355" y="5901779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DE14A6A-276F-4313-A4F4-111750CF7501}"/>
              </a:ext>
            </a:extLst>
          </p:cNvPr>
          <p:cNvCxnSpPr>
            <a:cxnSpLocks/>
          </p:cNvCxnSpPr>
          <p:nvPr/>
        </p:nvCxnSpPr>
        <p:spPr>
          <a:xfrm>
            <a:off x="2475941" y="2857048"/>
            <a:ext cx="914400" cy="0"/>
          </a:xfrm>
          <a:prstGeom prst="line">
            <a:avLst/>
          </a:prstGeom>
          <a:ln w="28575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DE14A6A-276F-4313-A4F4-111750CF7501}"/>
              </a:ext>
            </a:extLst>
          </p:cNvPr>
          <p:cNvCxnSpPr>
            <a:cxnSpLocks/>
          </p:cNvCxnSpPr>
          <p:nvPr/>
        </p:nvCxnSpPr>
        <p:spPr>
          <a:xfrm>
            <a:off x="867478" y="4245173"/>
            <a:ext cx="822960" cy="0"/>
          </a:xfrm>
          <a:prstGeom prst="line">
            <a:avLst/>
          </a:prstGeom>
          <a:ln w="28575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DE14A6A-276F-4313-A4F4-111750CF7501}"/>
              </a:ext>
            </a:extLst>
          </p:cNvPr>
          <p:cNvCxnSpPr>
            <a:cxnSpLocks/>
          </p:cNvCxnSpPr>
          <p:nvPr/>
        </p:nvCxnSpPr>
        <p:spPr>
          <a:xfrm>
            <a:off x="3478475" y="1457906"/>
            <a:ext cx="1005840" cy="0"/>
          </a:xfrm>
          <a:prstGeom prst="line">
            <a:avLst/>
          </a:prstGeom>
          <a:ln w="28575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DE14A6A-276F-4313-A4F4-111750CF7501}"/>
              </a:ext>
            </a:extLst>
          </p:cNvPr>
          <p:cNvCxnSpPr>
            <a:cxnSpLocks/>
          </p:cNvCxnSpPr>
          <p:nvPr/>
        </p:nvCxnSpPr>
        <p:spPr>
          <a:xfrm>
            <a:off x="4558128" y="1457906"/>
            <a:ext cx="1280160" cy="0"/>
          </a:xfrm>
          <a:prstGeom prst="line">
            <a:avLst/>
          </a:prstGeom>
          <a:ln w="28575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05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4" y="1008569"/>
            <a:ext cx="645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3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2345" y="1189146"/>
            <a:ext cx="2143093" cy="2810662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9656" y="375906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i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i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400" b="1" i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endParaRPr lang="en-US" sz="2400" b="1" i="1" dirty="0">
              <a:solidFill>
                <a:srgbClr val="1D90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161" y="1041587"/>
            <a:ext cx="6188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 ‒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nãy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160" y="2456517"/>
            <a:ext cx="6188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161" y="3526412"/>
            <a:ext cx="77138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‒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  ‒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 ‒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zh-CN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200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32635" y="594008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(Theo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DE14A6A-276F-4313-A4F4-111750CF7501}"/>
              </a:ext>
            </a:extLst>
          </p:cNvPr>
          <p:cNvCxnSpPr>
            <a:cxnSpLocks/>
          </p:cNvCxnSpPr>
          <p:nvPr/>
        </p:nvCxnSpPr>
        <p:spPr>
          <a:xfrm>
            <a:off x="845444" y="2085867"/>
            <a:ext cx="2785262" cy="0"/>
          </a:xfrm>
          <a:prstGeom prst="line">
            <a:avLst/>
          </a:prstGeom>
          <a:ln w="28575">
            <a:solidFill>
              <a:srgbClr val="009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85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5444" y="999902"/>
            <a:ext cx="782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69124"/>
            <a:ext cx="378853" cy="492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5444" y="1774209"/>
            <a:ext cx="8093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444" y="3916907"/>
            <a:ext cx="7575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khiêm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85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&quot;/&gt;&lt;property id=&quot;20307&quot; value=&quot;281&quot;/&gt;&lt;/object&gt;&lt;object type=&quot;3&quot; unique_id=&quot;10007&quot;&gt;&lt;property id=&quot;20148&quot; value=&quot;5&quot;/&gt;&lt;property id=&quot;20300&quot; value=&quot;Slide 5&quot;/&gt;&lt;property id=&quot;20307&quot; value=&quot;279&quot;/&gt;&lt;/object&gt;&lt;object type=&quot;3&quot; unique_id=&quot;10008&quot;&gt;&lt;property id=&quot;20148&quot; value=&quot;5&quot;/&gt;&lt;property id=&quot;20300&quot; value=&quot;Slide 6&quot;/&gt;&lt;property id=&quot;20307&quot; value=&quot;286&quot;/&gt;&lt;/object&gt;&lt;object type=&quot;3&quot; unique_id=&quot;10009&quot;&gt;&lt;property id=&quot;20148&quot; value=&quot;5&quot;/&gt;&lt;property id=&quot;20300&quot; value=&quot;Slide 7&quot;/&gt;&lt;property id=&quot;20307&quot; value=&quot;272&quot;/&gt;&lt;/object&gt;&lt;object type=&quot;3&quot; unique_id=&quot;10010&quot;&gt;&lt;property id=&quot;20148&quot; value=&quot;5&quot;/&gt;&lt;property id=&quot;20300&quot; value=&quot;Slide 8&quot;/&gt;&lt;property id=&quot;20307&quot; value=&quot;282&quot;/&gt;&lt;/object&gt;&lt;object type=&quot;3&quot; unique_id=&quot;10011&quot;&gt;&lt;property id=&quot;20148&quot; value=&quot;5&quot;/&gt;&lt;property id=&quot;20300&quot; value=&quot;Slide 9&quot;/&gt;&lt;property id=&quot;20307&quot; value=&quot;277&quot;/&gt;&lt;/object&gt;&lt;object type=&quot;3&quot; unique_id=&quot;10012&quot;&gt;&lt;property id=&quot;20148&quot; value=&quot;5&quot;/&gt;&lt;property id=&quot;20300&quot; value=&quot;Slide 10&quot;/&gt;&lt;property id=&quot;20307&quot; value=&quot;268&quot;/&gt;&lt;/object&gt;&lt;object type=&quot;3&quot; unique_id=&quot;10013&quot;&gt;&lt;property id=&quot;20148&quot; value=&quot;5&quot;/&gt;&lt;property id=&quot;20300&quot; value=&quot;Slide 11&quot;/&gt;&lt;property id=&quot;20307&quot; value=&quot;278&quot;/&gt;&lt;/object&gt;&lt;object type=&quot;3&quot; unique_id=&quot;10014&quot;&gt;&lt;property id=&quot;20148&quot; value=&quot;5&quot;/&gt;&lt;property id=&quot;20300&quot; value=&quot;Slide 12&quot;/&gt;&lt;property id=&quot;20307&quot; value=&quot;283&quot;/&gt;&lt;/object&gt;&lt;object type=&quot;3&quot; unique_id=&quot;10015&quot;&gt;&lt;property id=&quot;20148&quot; value=&quot;5&quot;/&gt;&lt;property id=&quot;20300&quot; value=&quot;Slide 13&quot;/&gt;&lt;property id=&quot;20307&quot; value=&quot;284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7&quot;/&gt;&lt;property id=&quot;20307&quot; value=&quot;257&quot;/&gt;&lt;/object&gt;&lt;object type=&quot;3&quot; unique_id=&quot;10188&quot;&gt;&lt;property id=&quot;20148&quot; value=&quot;5&quot;/&gt;&lt;property id=&quot;20300&quot; value=&quot;Slide 15&quot;/&gt;&lt;property id=&quot;20307&quot; value=&quot;287&quot;/&gt;&lt;/object&gt;&lt;object type=&quot;3&quot; unique_id=&quot;10243&quot;&gt;&lt;property id=&quot;20148&quot; value=&quot;5&quot;/&gt;&lt;property id=&quot;20300&quot; value=&quot;Slide 16&quot;/&gt;&lt;property id=&quot;20307&quot; value=&quot;288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1236</TotalTime>
  <Words>756</Words>
  <Application>Microsoft Office PowerPoint</Application>
  <PresentationFormat>On-screen Show (4:3)</PresentationFormat>
  <Paragraphs>73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宋体</vt:lpstr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MTBA</cp:lastModifiedBy>
  <cp:revision>88</cp:revision>
  <dcterms:created xsi:type="dcterms:W3CDTF">2019-11-27T07:37:57Z</dcterms:created>
  <dcterms:modified xsi:type="dcterms:W3CDTF">2021-02-24T11:35:05Z</dcterms:modified>
</cp:coreProperties>
</file>