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8" r:id="rId3"/>
    <p:sldId id="261" r:id="rId4"/>
    <p:sldId id="286" r:id="rId5"/>
    <p:sldId id="287" r:id="rId6"/>
    <p:sldId id="264" r:id="rId7"/>
    <p:sldId id="266" r:id="rId8"/>
    <p:sldId id="267" r:id="rId9"/>
    <p:sldId id="269" r:id="rId10"/>
    <p:sldId id="270" r:id="rId11"/>
    <p:sldId id="271" r:id="rId12"/>
    <p:sldId id="290" r:id="rId13"/>
    <p:sldId id="289" r:id="rId14"/>
    <p:sldId id="25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5BA"/>
    <a:srgbClr val="BA8CDC"/>
    <a:srgbClr val="F9C6D3"/>
    <a:srgbClr val="FF6DB6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B&#224;i%2022D.do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974376"/>
            <a:ext cx="802137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1520E9-C8EB-49BA-A273-5E6CE75FF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72" y="2116247"/>
            <a:ext cx="7726305" cy="3226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87A386-C566-44A8-932F-B91FA0AEBAAE}"/>
              </a:ext>
            </a:extLst>
          </p:cNvPr>
          <p:cNvSpPr txBox="1"/>
          <p:nvPr/>
        </p:nvSpPr>
        <p:spPr>
          <a:xfrm>
            <a:off x="2892694" y="277151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400" b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457AA9-ABCE-440F-A79D-4DE974E280B2}"/>
              </a:ext>
            </a:extLst>
          </p:cNvPr>
          <p:cNvSpPr txBox="1"/>
          <p:nvPr/>
        </p:nvSpPr>
        <p:spPr>
          <a:xfrm>
            <a:off x="340368" y="1877312"/>
            <a:ext cx="84904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!”.  </a:t>
            </a:r>
            <a:endParaRPr lang="en-US" sz="23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2A63EF-1A05-47D3-BA9A-45737F5A2376}"/>
              </a:ext>
            </a:extLst>
          </p:cNvPr>
          <p:cNvSpPr txBox="1"/>
          <p:nvPr/>
        </p:nvSpPr>
        <p:spPr>
          <a:xfrm>
            <a:off x="297869" y="2656848"/>
            <a:ext cx="84904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chai xi-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xi-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6C932AE-7357-478D-BBA3-2A8EE070F5D3}"/>
              </a:ext>
            </a:extLst>
          </p:cNvPr>
          <p:cNvSpPr txBox="1"/>
          <p:nvPr/>
        </p:nvSpPr>
        <p:spPr>
          <a:xfrm>
            <a:off x="1915916" y="5755745"/>
            <a:ext cx="653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3E0B9C5-2FE4-4EAF-A8A5-BE52B07F4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1620981" y="5788337"/>
            <a:ext cx="315716" cy="4862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11A7264-AA16-444C-842A-F9D059D82B99}"/>
              </a:ext>
            </a:extLst>
          </p:cNvPr>
          <p:cNvSpPr txBox="1"/>
          <p:nvPr/>
        </p:nvSpPr>
        <p:spPr>
          <a:xfrm>
            <a:off x="340367" y="3382874"/>
            <a:ext cx="849047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7480436-7F33-4591-8018-2100EC868DF2}"/>
              </a:ext>
            </a:extLst>
          </p:cNvPr>
          <p:cNvSpPr txBox="1"/>
          <p:nvPr/>
        </p:nvSpPr>
        <p:spPr>
          <a:xfrm>
            <a:off x="375002" y="4903943"/>
            <a:ext cx="580188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225 -0.36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8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7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file"/>
          </p:cNvPr>
          <p:cNvSpPr/>
          <p:nvPr/>
        </p:nvSpPr>
        <p:spPr>
          <a:xfrm>
            <a:off x="1351128" y="655093"/>
            <a:ext cx="6823881" cy="565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95" y="409432"/>
            <a:ext cx="4387956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568" y="3016157"/>
            <a:ext cx="6482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endParaRPr lang="en-US" sz="7200" b="1" dirty="0">
              <a:solidFill>
                <a:srgbClr val="F37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3231" r="3540"/>
          <a:stretch/>
        </p:blipFill>
        <p:spPr>
          <a:xfrm>
            <a:off x="295836" y="2117912"/>
            <a:ext cx="4256453" cy="3348318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AF22F6-0C01-4E85-9C5F-8125C1511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648" r="10457"/>
          <a:stretch/>
        </p:blipFill>
        <p:spPr>
          <a:xfrm>
            <a:off x="4756128" y="2117912"/>
            <a:ext cx="4081599" cy="32745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3231" r="3540"/>
          <a:stretch/>
        </p:blipFill>
        <p:spPr>
          <a:xfrm>
            <a:off x="1513973" y="1656647"/>
            <a:ext cx="6116054" cy="4811164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1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AF22F6-0C01-4E85-9C5F-8125C1511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648" r="10457"/>
          <a:stretch/>
        </p:blipFill>
        <p:spPr>
          <a:xfrm>
            <a:off x="1573571" y="1569241"/>
            <a:ext cx="5996858" cy="4811164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7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946499" y="37853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367" y="871035"/>
            <a:ext cx="721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4436" y="158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5CC63E-A491-41A7-B893-D82F89B10613}"/>
              </a:ext>
            </a:extLst>
          </p:cNvPr>
          <p:cNvSpPr txBox="1"/>
          <p:nvPr/>
        </p:nvSpPr>
        <p:spPr>
          <a:xfrm>
            <a:off x="1322563" y="1670490"/>
            <a:ext cx="721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8634"/>
            <a:ext cx="802137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7853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ACFD11-50B2-421D-A790-E0C4547351C0}"/>
              </a:ext>
            </a:extLst>
          </p:cNvPr>
          <p:cNvSpPr txBox="1"/>
          <p:nvPr/>
        </p:nvSpPr>
        <p:spPr>
          <a:xfrm>
            <a:off x="2863211" y="1896545"/>
            <a:ext cx="3110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xuyến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6A86B1-C1D1-4C99-9BDA-354F14386225}"/>
              </a:ext>
            </a:extLst>
          </p:cNvPr>
          <p:cNvSpPr txBox="1"/>
          <p:nvPr/>
        </p:nvSpPr>
        <p:spPr>
          <a:xfrm>
            <a:off x="2863211" y="3677413"/>
            <a:ext cx="3023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49922" y="3043451"/>
            <a:ext cx="109182" cy="81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0779"/>
            <a:ext cx="796175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d, 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7853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BC4A6F-AF12-4D05-BD0B-737E64D0D00F}"/>
              </a:ext>
            </a:extLst>
          </p:cNvPr>
          <p:cNvSpPr txBox="1"/>
          <p:nvPr/>
        </p:nvSpPr>
        <p:spPr>
          <a:xfrm>
            <a:off x="2730890" y="5813700"/>
            <a:ext cx="410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từ tìm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vào vở.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9" y="2273959"/>
            <a:ext cx="9583056" cy="3770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1950" y="264033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M: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9030" y="4057737"/>
            <a:ext cx="1005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4680" y="3943801"/>
            <a:ext cx="1126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499" y="906573"/>
            <a:ext cx="832046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8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4&quot;/&gt;&lt;property id=&quot;20307&quot; value=&quot;257&quot;/&gt;&lt;/object&gt;&lt;object type=&quot;3&quot; unique_id=&quot;10057&quot;&gt;&lt;property id=&quot;20148&quot; value=&quot;5&quot;/&gt;&lt;property id=&quot;20300&quot; value=&quot;Slide 13&quot;/&gt;&lt;property id=&quot;20307&quot; value=&quot;289&quot;/&gt;&lt;/object&gt;&lt;object type=&quot;3&quot; unique_id=&quot;10194&quot;&gt;&lt;property id=&quot;20148&quot; value=&quot;5&quot;/&gt;&lt;property id=&quot;20300&quot; value=&quot;Slide 12&quot;/&gt;&lt;property id=&quot;20307&quot; value=&quot;290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</TotalTime>
  <Words>372</Words>
  <Application>Microsoft Office PowerPoint</Application>
  <PresentationFormat>On-screen Show (4:3)</PresentationFormat>
  <Paragraphs>48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宋体</vt:lpstr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109</cp:revision>
  <dcterms:created xsi:type="dcterms:W3CDTF">2019-11-27T07:37:57Z</dcterms:created>
  <dcterms:modified xsi:type="dcterms:W3CDTF">2021-02-23T12:30:22Z</dcterms:modified>
</cp:coreProperties>
</file>