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88" r:id="rId3"/>
    <p:sldId id="261" r:id="rId4"/>
    <p:sldId id="286" r:id="rId5"/>
    <p:sldId id="287" r:id="rId6"/>
    <p:sldId id="264" r:id="rId7"/>
    <p:sldId id="266" r:id="rId8"/>
    <p:sldId id="267" r:id="rId9"/>
    <p:sldId id="269" r:id="rId10"/>
    <p:sldId id="270" r:id="rId11"/>
    <p:sldId id="271" r:id="rId12"/>
    <p:sldId id="290" r:id="rId13"/>
    <p:sldId id="289" r:id="rId14"/>
    <p:sldId id="257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5BA"/>
    <a:srgbClr val="BA8CDC"/>
    <a:srgbClr val="F9C6D3"/>
    <a:srgbClr val="FF6DB6"/>
    <a:srgbClr val="009F4F"/>
    <a:srgbClr val="FFC000"/>
    <a:srgbClr val="0076C1"/>
    <a:srgbClr val="128ACE"/>
    <a:srgbClr val="1A90D0"/>
    <a:srgbClr val="C9E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49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CHÂN</a:t>
            </a:r>
            <a:r>
              <a:rPr lang="en-US" baseline="0" dirty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0"/>
            <a:ext cx="9144000" cy="6891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B&#224;i%2022D.do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" y="104792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6499" y="34548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499" y="974376"/>
            <a:ext cx="802137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01520E9-C8EB-49BA-A273-5E6CE75FF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972" y="2116247"/>
            <a:ext cx="7726305" cy="3226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87A386-C566-44A8-932F-B91FA0AEBAAE}"/>
              </a:ext>
            </a:extLst>
          </p:cNvPr>
          <p:cNvSpPr txBox="1"/>
          <p:nvPr/>
        </p:nvSpPr>
        <p:spPr>
          <a:xfrm>
            <a:off x="2892694" y="277151"/>
            <a:ext cx="3358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2400" b="1" dirty="0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endParaRPr lang="en-US" sz="2400" b="1" dirty="0">
              <a:solidFill>
                <a:srgbClr val="1D90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457AA9-ABCE-440F-A79D-4DE974E280B2}"/>
              </a:ext>
            </a:extLst>
          </p:cNvPr>
          <p:cNvSpPr txBox="1"/>
          <p:nvPr/>
        </p:nvSpPr>
        <p:spPr>
          <a:xfrm>
            <a:off x="340368" y="1877312"/>
            <a:ext cx="84904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dịp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Nhàn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Chợt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spc="-100" dirty="0" err="1">
                <a:latin typeface="Arial" panose="020B0604020202020204" pitchFamily="34" charset="0"/>
                <a:cs typeface="Arial" panose="020B0604020202020204" pitchFamily="34" charset="0"/>
              </a:rPr>
              <a:t>kem</a:t>
            </a:r>
            <a:r>
              <a:rPr lang="en-US" altLang="zh-CN" sz="2300" spc="-100" dirty="0">
                <a:latin typeface="Arial" panose="020B0604020202020204" pitchFamily="34" charset="0"/>
                <a:cs typeface="Arial" panose="020B0604020202020204" pitchFamily="34" charset="0"/>
              </a:rPr>
              <a:t>!”.  </a:t>
            </a:r>
            <a:endParaRPr lang="en-US" sz="23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2A63EF-1A05-47D3-BA9A-45737F5A2376}"/>
              </a:ext>
            </a:extLst>
          </p:cNvPr>
          <p:cNvSpPr txBox="1"/>
          <p:nvPr/>
        </p:nvSpPr>
        <p:spPr>
          <a:xfrm>
            <a:off x="297869" y="2656848"/>
            <a:ext cx="84904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300" spc="-100">
                <a:latin typeface="Arial-SGK-TV" pitchFamily="2" charset="0"/>
                <a:cs typeface="Arial-SGK-TV" pitchFamily="2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Nhàn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chai xi-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xi-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rót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khuôn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6C932AE-7357-478D-BBA3-2A8EE070F5D3}"/>
              </a:ext>
            </a:extLst>
          </p:cNvPr>
          <p:cNvSpPr txBox="1"/>
          <p:nvPr/>
        </p:nvSpPr>
        <p:spPr>
          <a:xfrm>
            <a:off x="1915916" y="5755745"/>
            <a:ext cx="653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Nhàn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kem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dịp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3E0B9C5-2FE4-4EAF-A8A5-BE52B07F4A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1620981" y="5788337"/>
            <a:ext cx="315716" cy="4862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11A7264-AA16-444C-842A-F9D059D82B99}"/>
              </a:ext>
            </a:extLst>
          </p:cNvPr>
          <p:cNvSpPr txBox="1"/>
          <p:nvPr/>
        </p:nvSpPr>
        <p:spPr>
          <a:xfrm>
            <a:off x="340367" y="3382874"/>
            <a:ext cx="849047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300" spc="-100">
                <a:latin typeface="Arial-SGK-TV" pitchFamily="2" charset="0"/>
                <a:cs typeface="Arial-SGK-TV" pitchFamily="2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ạ!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Nhàn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7480436-7F33-4591-8018-2100EC868DF2}"/>
              </a:ext>
            </a:extLst>
          </p:cNvPr>
          <p:cNvSpPr txBox="1"/>
          <p:nvPr/>
        </p:nvSpPr>
        <p:spPr>
          <a:xfrm>
            <a:off x="375002" y="4903943"/>
            <a:ext cx="580188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300" spc="-100">
                <a:latin typeface="Arial-SGK-TV" pitchFamily="2" charset="0"/>
                <a:cs typeface="Arial-SGK-TV" pitchFamily="2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Nhàn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0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00225 -0.3657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828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7" grpId="0"/>
      <p:bldP spid="15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file"/>
          </p:cNvPr>
          <p:cNvSpPr/>
          <p:nvPr/>
        </p:nvSpPr>
        <p:spPr>
          <a:xfrm>
            <a:off x="1351128" y="655093"/>
            <a:ext cx="6823881" cy="5650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95" y="409432"/>
            <a:ext cx="4387956" cy="59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0953" y="984068"/>
            <a:ext cx="1173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22D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0568" y="3016157"/>
            <a:ext cx="6482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7200" b="1" dirty="0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7200" b="1" dirty="0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7200" b="1" dirty="0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endParaRPr lang="en-US" sz="7200" b="1" dirty="0">
              <a:solidFill>
                <a:srgbClr val="F37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62393AD-4936-4DD7-8102-E85CA5C21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" t="3231" r="3540"/>
          <a:stretch/>
        </p:blipFill>
        <p:spPr>
          <a:xfrm>
            <a:off x="295836" y="2117912"/>
            <a:ext cx="4256453" cy="3348318"/>
          </a:xfrm>
          <a:prstGeom prst="round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88227"/>
            <a:ext cx="728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AF22F6-0C01-4E85-9C5F-8125C15116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648" r="10457"/>
          <a:stretch/>
        </p:blipFill>
        <p:spPr>
          <a:xfrm>
            <a:off x="4756128" y="2117912"/>
            <a:ext cx="4081599" cy="327458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62393AD-4936-4DD7-8102-E85CA5C21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" t="3231" r="3540"/>
          <a:stretch/>
        </p:blipFill>
        <p:spPr>
          <a:xfrm>
            <a:off x="1513973" y="1656647"/>
            <a:ext cx="6116054" cy="4811164"/>
          </a:xfrm>
          <a:prstGeom prst="round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3044" y="988227"/>
            <a:ext cx="728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01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AF22F6-0C01-4E85-9C5F-8125C15116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648" r="10457"/>
          <a:stretch/>
        </p:blipFill>
        <p:spPr>
          <a:xfrm>
            <a:off x="1573571" y="1569241"/>
            <a:ext cx="5996858" cy="4811164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3044" y="988227"/>
            <a:ext cx="728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17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043" t="56709" r="83888" b="36254"/>
          <a:stretch/>
        </p:blipFill>
        <p:spPr>
          <a:xfrm>
            <a:off x="150668" y="95739"/>
            <a:ext cx="718454" cy="713232"/>
          </a:xfrm>
          <a:custGeom>
            <a:avLst/>
            <a:gdLst>
              <a:gd name="connsiteX0" fmla="*/ 372012 w 744024"/>
              <a:gd name="connsiteY0" fmla="*/ 0 h 723900"/>
              <a:gd name="connsiteX1" fmla="*/ 744024 w 744024"/>
              <a:gd name="connsiteY1" fmla="*/ 361950 h 723900"/>
              <a:gd name="connsiteX2" fmla="*/ 372012 w 744024"/>
              <a:gd name="connsiteY2" fmla="*/ 723900 h 723900"/>
              <a:gd name="connsiteX3" fmla="*/ 0 w 744024"/>
              <a:gd name="connsiteY3" fmla="*/ 361950 h 723900"/>
              <a:gd name="connsiteX4" fmla="*/ 372012 w 744024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24" h="723900">
                <a:moveTo>
                  <a:pt x="372012" y="0"/>
                </a:moveTo>
                <a:cubicBezTo>
                  <a:pt x="577469" y="0"/>
                  <a:pt x="744024" y="162051"/>
                  <a:pt x="744024" y="361950"/>
                </a:cubicBezTo>
                <a:cubicBezTo>
                  <a:pt x="744024" y="561849"/>
                  <a:pt x="577469" y="723900"/>
                  <a:pt x="372012" y="723900"/>
                </a:cubicBezTo>
                <a:cubicBezTo>
                  <a:pt x="166555" y="723900"/>
                  <a:pt x="0" y="561849"/>
                  <a:pt x="0" y="361950"/>
                </a:cubicBezTo>
                <a:cubicBezTo>
                  <a:pt x="0" y="162051"/>
                  <a:pt x="166555" y="0"/>
                  <a:pt x="372012" y="0"/>
                </a:cubicBezTo>
                <a:close/>
              </a:path>
            </a:pathLst>
          </a:custGeom>
        </p:spPr>
      </p:pic>
      <p:sp>
        <p:nvSpPr>
          <p:cNvPr id="3" name="TextBox 2"/>
          <p:cNvSpPr txBox="1"/>
          <p:nvPr/>
        </p:nvSpPr>
        <p:spPr>
          <a:xfrm>
            <a:off x="946499" y="378538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367" y="871035"/>
            <a:ext cx="7215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4436" y="158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5CC63E-A491-41A7-B893-D82F89B10613}"/>
              </a:ext>
            </a:extLst>
          </p:cNvPr>
          <p:cNvSpPr txBox="1"/>
          <p:nvPr/>
        </p:nvSpPr>
        <p:spPr>
          <a:xfrm>
            <a:off x="1322563" y="1670490"/>
            <a:ext cx="7215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1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6499" y="888634"/>
            <a:ext cx="802137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043" t="56709" r="83888" b="36254"/>
          <a:stretch/>
        </p:blipFill>
        <p:spPr>
          <a:xfrm>
            <a:off x="150668" y="95739"/>
            <a:ext cx="718454" cy="713232"/>
          </a:xfrm>
          <a:custGeom>
            <a:avLst/>
            <a:gdLst>
              <a:gd name="connsiteX0" fmla="*/ 372012 w 744024"/>
              <a:gd name="connsiteY0" fmla="*/ 0 h 723900"/>
              <a:gd name="connsiteX1" fmla="*/ 744024 w 744024"/>
              <a:gd name="connsiteY1" fmla="*/ 361950 h 723900"/>
              <a:gd name="connsiteX2" fmla="*/ 372012 w 744024"/>
              <a:gd name="connsiteY2" fmla="*/ 723900 h 723900"/>
              <a:gd name="connsiteX3" fmla="*/ 0 w 744024"/>
              <a:gd name="connsiteY3" fmla="*/ 361950 h 723900"/>
              <a:gd name="connsiteX4" fmla="*/ 372012 w 744024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24" h="723900">
                <a:moveTo>
                  <a:pt x="372012" y="0"/>
                </a:moveTo>
                <a:cubicBezTo>
                  <a:pt x="577469" y="0"/>
                  <a:pt x="744024" y="162051"/>
                  <a:pt x="744024" y="361950"/>
                </a:cubicBezTo>
                <a:cubicBezTo>
                  <a:pt x="744024" y="561849"/>
                  <a:pt x="577469" y="723900"/>
                  <a:pt x="372012" y="723900"/>
                </a:cubicBezTo>
                <a:cubicBezTo>
                  <a:pt x="166555" y="723900"/>
                  <a:pt x="0" y="561849"/>
                  <a:pt x="0" y="361950"/>
                </a:cubicBezTo>
                <a:cubicBezTo>
                  <a:pt x="0" y="162051"/>
                  <a:pt x="166555" y="0"/>
                  <a:pt x="372012" y="0"/>
                </a:cubicBez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946499" y="378538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ACFD11-50B2-421D-A790-E0C4547351C0}"/>
              </a:ext>
            </a:extLst>
          </p:cNvPr>
          <p:cNvSpPr txBox="1"/>
          <p:nvPr/>
        </p:nvSpPr>
        <p:spPr>
          <a:xfrm>
            <a:off x="2863211" y="1896545"/>
            <a:ext cx="31101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xoan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ngõ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xuyến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chum.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F6A86B1-C1D1-4C99-9BDA-354F14386225}"/>
              </a:ext>
            </a:extLst>
          </p:cNvPr>
          <p:cNvSpPr txBox="1"/>
          <p:nvPr/>
        </p:nvSpPr>
        <p:spPr>
          <a:xfrm>
            <a:off x="2863211" y="3677413"/>
            <a:ext cx="30235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lót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phức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015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6499" y="880779"/>
            <a:ext cx="796175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d, 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043" t="56709" r="83888" b="36254"/>
          <a:stretch/>
        </p:blipFill>
        <p:spPr>
          <a:xfrm>
            <a:off x="150668" y="95739"/>
            <a:ext cx="718454" cy="713232"/>
          </a:xfrm>
          <a:custGeom>
            <a:avLst/>
            <a:gdLst>
              <a:gd name="connsiteX0" fmla="*/ 372012 w 744024"/>
              <a:gd name="connsiteY0" fmla="*/ 0 h 723900"/>
              <a:gd name="connsiteX1" fmla="*/ 744024 w 744024"/>
              <a:gd name="connsiteY1" fmla="*/ 361950 h 723900"/>
              <a:gd name="connsiteX2" fmla="*/ 372012 w 744024"/>
              <a:gd name="connsiteY2" fmla="*/ 723900 h 723900"/>
              <a:gd name="connsiteX3" fmla="*/ 0 w 744024"/>
              <a:gd name="connsiteY3" fmla="*/ 361950 h 723900"/>
              <a:gd name="connsiteX4" fmla="*/ 372012 w 744024"/>
              <a:gd name="connsiteY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24" h="723900">
                <a:moveTo>
                  <a:pt x="372012" y="0"/>
                </a:moveTo>
                <a:cubicBezTo>
                  <a:pt x="577469" y="0"/>
                  <a:pt x="744024" y="162051"/>
                  <a:pt x="744024" y="361950"/>
                </a:cubicBezTo>
                <a:cubicBezTo>
                  <a:pt x="744024" y="561849"/>
                  <a:pt x="577469" y="723900"/>
                  <a:pt x="372012" y="723900"/>
                </a:cubicBezTo>
                <a:cubicBezTo>
                  <a:pt x="166555" y="723900"/>
                  <a:pt x="0" y="561849"/>
                  <a:pt x="0" y="361950"/>
                </a:cubicBezTo>
                <a:cubicBezTo>
                  <a:pt x="0" y="162051"/>
                  <a:pt x="166555" y="0"/>
                  <a:pt x="372012" y="0"/>
                </a:cubicBez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946499" y="378538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6BC4A6F-AF12-4D05-BD0B-737E64D0D00F}"/>
              </a:ext>
            </a:extLst>
          </p:cNvPr>
          <p:cNvSpPr txBox="1"/>
          <p:nvPr/>
        </p:nvSpPr>
        <p:spPr>
          <a:xfrm>
            <a:off x="2730890" y="5813700"/>
            <a:ext cx="410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Viết </a:t>
            </a:r>
            <a:r>
              <a:rPr lang="en-US" altLang="zh-CN" sz="2400" smtClean="0"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từ tìm </a:t>
            </a:r>
            <a:r>
              <a:rPr lang="en-US" altLang="zh-CN" sz="2400" smtClean="0">
                <a:latin typeface="Arial" panose="020B0604020202020204" pitchFamily="34" charset="0"/>
                <a:cs typeface="Arial" panose="020B0604020202020204" pitchFamily="34" charset="0"/>
              </a:rPr>
              <a:t>được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vào vở.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9" y="2273959"/>
            <a:ext cx="9583056" cy="3770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1950" y="264033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M:</a:t>
            </a:r>
            <a:endParaRPr lang="en-US" sz="28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9030" y="4057737"/>
            <a:ext cx="1005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4680" y="3943801"/>
            <a:ext cx="1126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6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7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" y="104792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6499" y="345486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6499" y="906573"/>
            <a:ext cx="8320467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Chia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5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88&quot;/&gt;&lt;/object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006&quot;&gt;&lt;property id=&quot;20148&quot; value=&quot;5&quot;/&gt;&lt;property id=&quot;20300&quot; value=&quot;Slide 4&quot;/&gt;&lt;property id=&quot;20307&quot; value=&quot;286&quot;/&gt;&lt;/object&gt;&lt;object type=&quot;3&quot; unique_id=&quot;10007&quot;&gt;&lt;property id=&quot;20148&quot; value=&quot;5&quot;/&gt;&lt;property id=&quot;20300&quot; value=&quot;Slide 5&quot;/&gt;&lt;property id=&quot;20307&quot; value=&quot;287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6&quot;/&gt;&lt;/object&gt;&lt;object type=&quot;3&quot; unique_id=&quot;10010&quot;&gt;&lt;property id=&quot;20148&quot; value=&quot;5&quot;/&gt;&lt;property id=&quot;20300&quot; value=&quot;Slide 8&quot;/&gt;&lt;property id=&quot;20307&quot; value=&quot;267&quot;/&gt;&lt;/object&gt;&lt;object type=&quot;3&quot; unique_id=&quot;10011&quot;&gt;&lt;property id=&quot;20148&quot; value=&quot;5&quot;/&gt;&lt;property id=&quot;20300&quot; value=&quot;Slide 9&quot;/&gt;&lt;property id=&quot;20307&quot; value=&quot;269&quot;/&gt;&lt;/object&gt;&lt;object type=&quot;3&quot; unique_id=&quot;10012&quot;&gt;&lt;property id=&quot;20148&quot; value=&quot;5&quot;/&gt;&lt;property id=&quot;20300&quot; value=&quot;Slide 10&quot;/&gt;&lt;property id=&quot;20307&quot; value=&quot;270&quot;/&gt;&lt;/object&gt;&lt;object type=&quot;3&quot; unique_id=&quot;10013&quot;&gt;&lt;property id=&quot;20148&quot; value=&quot;5&quot;/&gt;&lt;property id=&quot;20300&quot; value=&quot;Slide 11&quot;/&gt;&lt;property id=&quot;20307&quot; value=&quot;271&quot;/&gt;&lt;/object&gt;&lt;object type=&quot;3&quot; unique_id=&quot;10014&quot;&gt;&lt;property id=&quot;20148&quot; value=&quot;5&quot;/&gt;&lt;property id=&quot;20300&quot; value=&quot;Slide 14&quot;/&gt;&lt;property id=&quot;20307&quot; value=&quot;257&quot;/&gt;&lt;/object&gt;&lt;object type=&quot;3&quot; unique_id=&quot;10057&quot;&gt;&lt;property id=&quot;20148&quot; value=&quot;5&quot;/&gt;&lt;property id=&quot;20300&quot; value=&quot;Slide 13&quot;/&gt;&lt;property id=&quot;20307&quot; value=&quot;289&quot;/&gt;&lt;/object&gt;&lt;object type=&quot;3&quot; unique_id=&quot;10194&quot;&gt;&lt;property id=&quot;20148&quot; value=&quot;5&quot;/&gt;&lt;property id=&quot;20300&quot; value=&quot;Slide 12&quot;/&gt;&lt;property id=&quot;20307&quot; value=&quot;290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1361</TotalTime>
  <Words>373</Words>
  <Application>Microsoft Office PowerPoint</Application>
  <PresentationFormat>On-screen Show (4:3)</PresentationFormat>
  <Paragraphs>48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宋体</vt:lpstr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MTBA</cp:lastModifiedBy>
  <cp:revision>106</cp:revision>
  <dcterms:created xsi:type="dcterms:W3CDTF">2019-11-27T07:37:57Z</dcterms:created>
  <dcterms:modified xsi:type="dcterms:W3CDTF">2021-02-05T06:58:42Z</dcterms:modified>
</cp:coreProperties>
</file>