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0"/>
  </p:notesMasterIdLst>
  <p:sldIdLst>
    <p:sldId id="256" r:id="rId2"/>
    <p:sldId id="319" r:id="rId3"/>
    <p:sldId id="260" r:id="rId4"/>
    <p:sldId id="311" r:id="rId5"/>
    <p:sldId id="276" r:id="rId6"/>
    <p:sldId id="320" r:id="rId7"/>
    <p:sldId id="277" r:id="rId8"/>
    <p:sldId id="279" r:id="rId9"/>
    <p:sldId id="317" r:id="rId10"/>
    <p:sldId id="313" r:id="rId11"/>
    <p:sldId id="314" r:id="rId12"/>
    <p:sldId id="323" r:id="rId13"/>
    <p:sldId id="324" r:id="rId14"/>
    <p:sldId id="321" r:id="rId15"/>
    <p:sldId id="315" r:id="rId16"/>
    <p:sldId id="267" r:id="rId17"/>
    <p:sldId id="318" r:id="rId18"/>
    <p:sldId id="322" r:id="rId19"/>
  </p:sldIdLst>
  <p:sldSz cx="9144000" cy="6858000" type="screen4x3"/>
  <p:notesSz cx="6858000" cy="9144000"/>
  <p:custDataLst>
    <p:tags r:id="rId21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C211C"/>
    <a:srgbClr val="1D90D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 autoAdjust="0"/>
    <p:restoredTop sz="92453" autoAdjust="0"/>
  </p:normalViewPr>
  <p:slideViewPr>
    <p:cSldViewPr snapToGrid="0">
      <p:cViewPr varScale="1">
        <p:scale>
          <a:sx n="69" d="100"/>
          <a:sy n="69" d="100"/>
        </p:scale>
        <p:origin x="1416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ags" Target="tags/tag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0D04987-0502-4F25-A729-66C171049791}" type="datetimeFigureOut">
              <a:rPr lang="en-US" smtClean="0"/>
              <a:t>2/4/2021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2C23258-8F09-4A24-A3E2-A9E717FED4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93249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C23258-8F09-4A24-A3E2-A9E717FED4F5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649709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0B311E-38A0-455E-B5E8-CE28B09187C4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364745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C23258-8F09-4A24-A3E2-A9E717FED4F5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399152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C23258-8F09-4A24-A3E2-A9E717FED4F5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29776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815937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6157C62B-2872-42AF-9538-EA9A1E3A2F44}" type="datetimeFigureOut">
              <a:rPr lang="en-US" smtClean="0"/>
              <a:t>2/4/2021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827F089A-0129-4958-959C-D9BEC738B2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14944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6157C62B-2872-42AF-9538-EA9A1E3A2F44}" type="datetimeFigureOut">
              <a:rPr lang="en-US" smtClean="0"/>
              <a:t>2/4/2021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827F089A-0129-4958-959C-D9BEC738B2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13424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666805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6157C62B-2872-42AF-9538-EA9A1E3A2F44}" type="datetimeFigureOut">
              <a:rPr lang="en-US" smtClean="0"/>
              <a:t>2/4/2021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827F089A-0129-4958-959C-D9BEC738B2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3853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6157C62B-2872-42AF-9538-EA9A1E3A2F44}" type="datetimeFigureOut">
              <a:rPr lang="en-US" smtClean="0"/>
              <a:t>2/4/2021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827F089A-0129-4958-959C-D9BEC738B2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42377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6157C62B-2872-42AF-9538-EA9A1E3A2F44}" type="datetimeFigureOut">
              <a:rPr lang="en-US" smtClean="0"/>
              <a:t>2/4/2021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827F089A-0129-4958-959C-D9BEC738B2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90230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6157C62B-2872-42AF-9538-EA9A1E3A2F44}" type="datetimeFigureOut">
              <a:rPr lang="en-US" smtClean="0"/>
              <a:t>2/4/2021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827F089A-0129-4958-959C-D9BEC738B2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5642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6157C62B-2872-42AF-9538-EA9A1E3A2F44}" type="datetimeFigureOut">
              <a:rPr lang="en-US" smtClean="0"/>
              <a:t>2/4/2021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827F089A-0129-4958-959C-D9BEC738B2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41779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6157C62B-2872-42AF-9538-EA9A1E3A2F44}" type="datetimeFigureOut">
              <a:rPr lang="en-US" smtClean="0"/>
              <a:t>2/4/2021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827F089A-0129-4958-959C-D9BEC738B2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62227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6157C62B-2872-42AF-9538-EA9A1E3A2F44}" type="datetimeFigureOut">
              <a:rPr lang="en-US" smtClean="0"/>
              <a:t>2/4/2021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827F089A-0129-4958-959C-D9BEC738B2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96977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7231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0" i="0" u="none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hyperlink" Target="T&#7853;p%20vi&#7871;t%20ch&#7919;%20hoa%20E%20-%20T&#7853;p%20vi&#7871;t%20l&#7899;p%202.mp4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hyperlink" Target="H&#432;&#7899;ng%20d&#7851;n%20vi&#7871;t%20ch&#7919;%20&#202;%20hoa.mp4" TargetMode="Externa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343"/>
            <a:ext cx="9144000" cy="68413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8380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055742" y="937284"/>
            <a:ext cx="37112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d)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Đọc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thuộc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khổ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thơ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571" y="122191"/>
            <a:ext cx="714375" cy="714375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055742" y="369193"/>
            <a:ext cx="76655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Đọc</a:t>
            </a:r>
            <a:endParaRPr 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4688" b="66487"/>
          <a:stretch/>
        </p:blipFill>
        <p:spPr>
          <a:xfrm>
            <a:off x="676889" y="905633"/>
            <a:ext cx="378853" cy="4924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02530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881" y="123942"/>
            <a:ext cx="714375" cy="714375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966627" y="933562"/>
            <a:ext cx="680577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AutoNum type="alphaLcParenR"/>
            </a:pP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Tô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viết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24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966627" y="406577"/>
            <a:ext cx="75212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Viết</a:t>
            </a:r>
            <a:endParaRPr 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Rectangle 28">
            <a:extLst>
              <a:ext uri="{FF2B5EF4-FFF2-40B4-BE49-F238E27FC236}">
                <a16:creationId xmlns="" xmlns:a16="http://schemas.microsoft.com/office/drawing/2014/main" id="{29FE1417-D233-449C-824F-978C0EDA5038}"/>
              </a:ext>
            </a:extLst>
          </p:cNvPr>
          <p:cNvSpPr/>
          <p:nvPr/>
        </p:nvSpPr>
        <p:spPr>
          <a:xfrm>
            <a:off x="850522" y="1576614"/>
            <a:ext cx="6496062" cy="5355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274320" algn="just">
              <a:lnSpc>
                <a:spcPct val="120000"/>
              </a:lnSpc>
            </a:pPr>
            <a:r>
              <a:rPr lang="en-US" altLang="zh-CN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– </a:t>
            </a:r>
            <a:r>
              <a:rPr lang="en-US" altLang="zh-CN" sz="2400" dirty="0" err="1">
                <a:latin typeface="Arial" panose="020B0604020202020204" pitchFamily="34" charset="0"/>
                <a:cs typeface="Arial" panose="020B0604020202020204" pitchFamily="34" charset="0"/>
              </a:rPr>
              <a:t>Tô</a:t>
            </a:r>
            <a:r>
              <a:rPr lang="en-US" altLang="zh-CN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2400" dirty="0" err="1">
                <a:latin typeface="Arial" panose="020B0604020202020204" pitchFamily="34" charset="0"/>
                <a:cs typeface="Arial" panose="020B0604020202020204" pitchFamily="34" charset="0"/>
              </a:rPr>
              <a:t>chữ</a:t>
            </a:r>
            <a:r>
              <a:rPr lang="en-US" altLang="zh-CN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2400" dirty="0" err="1">
                <a:latin typeface="Arial" panose="020B0604020202020204" pitchFamily="34" charset="0"/>
                <a:cs typeface="Arial" panose="020B0604020202020204" pitchFamily="34" charset="0"/>
              </a:rPr>
              <a:t>hoa</a:t>
            </a:r>
            <a:r>
              <a:rPr lang="en-US" altLang="zh-CN" sz="2400" dirty="0">
                <a:latin typeface="Arial" panose="020B0604020202020204" pitchFamily="34" charset="0"/>
                <a:cs typeface="Arial" panose="020B0604020202020204" pitchFamily="34" charset="0"/>
              </a:rPr>
              <a:t>: E, Ê.</a:t>
            </a:r>
            <a:endParaRPr lang="zh-CN" alt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" name="Rectangle 30">
            <a:extLst>
              <a:ext uri="{FF2B5EF4-FFF2-40B4-BE49-F238E27FC236}">
                <a16:creationId xmlns="" xmlns:a16="http://schemas.microsoft.com/office/drawing/2014/main" id="{5B5EBE0F-4C87-4D4D-83F9-8D4D8EBC1519}"/>
              </a:ext>
            </a:extLst>
          </p:cNvPr>
          <p:cNvSpPr/>
          <p:nvPr/>
        </p:nvSpPr>
        <p:spPr>
          <a:xfrm>
            <a:off x="850522" y="2261600"/>
            <a:ext cx="6496062" cy="5355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274320" algn="just">
              <a:lnSpc>
                <a:spcPct val="120000"/>
              </a:lnSpc>
            </a:pPr>
            <a:r>
              <a:rPr lang="en-US" altLang="zh-CN" sz="2400" dirty="0">
                <a:latin typeface="Arial" panose="020B0604020202020204" pitchFamily="34" charset="0"/>
                <a:cs typeface="Arial" panose="020B0604020202020204" pitchFamily="34" charset="0"/>
              </a:rPr>
              <a:t>– </a:t>
            </a:r>
            <a:r>
              <a:rPr lang="en-US" altLang="zh-CN" sz="2400" dirty="0" err="1">
                <a:latin typeface="Arial" panose="020B0604020202020204" pitchFamily="34" charset="0"/>
                <a:cs typeface="Arial" panose="020B0604020202020204" pitchFamily="34" charset="0"/>
              </a:rPr>
              <a:t>Viết</a:t>
            </a:r>
            <a:r>
              <a:rPr lang="en-US" altLang="zh-CN" sz="2400" dirty="0">
                <a:latin typeface="Arial" panose="020B0604020202020204" pitchFamily="34" charset="0"/>
                <a:cs typeface="Arial" panose="020B0604020202020204" pitchFamily="34" charset="0"/>
              </a:rPr>
              <a:t>: Ê-</a:t>
            </a:r>
            <a:r>
              <a:rPr lang="en-US" altLang="zh-CN" sz="2400" dirty="0" err="1">
                <a:latin typeface="Arial" panose="020B0604020202020204" pitchFamily="34" charset="0"/>
                <a:cs typeface="Arial" panose="020B0604020202020204" pitchFamily="34" charset="0"/>
              </a:rPr>
              <a:t>đê</a:t>
            </a:r>
            <a:r>
              <a:rPr lang="en-US" altLang="zh-CN" sz="24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zh-CN" alt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/>
          <a:srcRect l="35062" t="21523" r="30741" b="36118"/>
          <a:stretch/>
        </p:blipFill>
        <p:spPr>
          <a:xfrm>
            <a:off x="2238885" y="3047999"/>
            <a:ext cx="4666230" cy="32512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7526" y="406576"/>
            <a:ext cx="2336223" cy="23905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01249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1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29" grpId="0"/>
      <p:bldP spid="3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>
            <a:hlinkClick r:id="rId2" action="ppaction://hlinkfile"/>
          </p:cNvPr>
          <p:cNvSpPr/>
          <p:nvPr/>
        </p:nvSpPr>
        <p:spPr>
          <a:xfrm>
            <a:off x="1163782" y="720436"/>
            <a:ext cx="7038109" cy="522316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572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rt 1">
            <a:hlinkClick r:id="rId2" action="ppaction://hlinkfile"/>
          </p:cNvPr>
          <p:cNvSpPr/>
          <p:nvPr/>
        </p:nvSpPr>
        <p:spPr>
          <a:xfrm>
            <a:off x="2258291" y="1219200"/>
            <a:ext cx="5555673" cy="4585855"/>
          </a:xfrm>
          <a:prstGeom prst="hear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65259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308" y="803564"/>
            <a:ext cx="7924801" cy="54586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0955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966627" y="933562"/>
            <a:ext cx="680577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b)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Viết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câu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về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ngôi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nhà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24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966627" y="406577"/>
            <a:ext cx="75212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Viết</a:t>
            </a:r>
            <a:endParaRPr 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881" y="123942"/>
            <a:ext cx="714375" cy="714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33359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072" y="120383"/>
            <a:ext cx="714375" cy="71437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055742" y="367562"/>
            <a:ext cx="175560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Nghe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–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nói</a:t>
            </a:r>
            <a:endParaRPr 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055742" y="943527"/>
            <a:ext cx="674094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Cùng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bạn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hỏi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–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đáp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về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ngôi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nhà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mình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yêu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thích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3B76A275-CBFA-4556-AD1A-5B9D198C6BE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724" y="1519492"/>
            <a:ext cx="3294879" cy="2307253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2AAEFAF0-8909-487B-AAA7-6CDE54816C9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9397" y="1519492"/>
            <a:ext cx="3294879" cy="2307253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="" xmlns:a16="http://schemas.microsoft.com/office/drawing/2014/main" id="{8AA6D612-BDEF-458E-8A42-149BFA17A9F0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9397" y="3941044"/>
            <a:ext cx="3294879" cy="230725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="" xmlns:a16="http://schemas.microsoft.com/office/drawing/2014/main" id="{462CD6DD-779E-4961-A6FD-87F2BD21BB86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724" y="3941045"/>
            <a:ext cx="3294878" cy="23072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13235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5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393522" y="273344"/>
            <a:ext cx="4224233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M: </a:t>
            </a:r>
            <a:r>
              <a:rPr lang="en-US" altLang="zh-CN" sz="2400" dirty="0">
                <a:latin typeface="Arial" panose="020B0604020202020204" pitchFamily="34" charset="0"/>
                <a:cs typeface="Arial" panose="020B0604020202020204" pitchFamily="34" charset="0"/>
              </a:rPr>
              <a:t>–</a:t>
            </a:r>
            <a:r>
              <a:rPr lang="en-US" sz="24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i="1" dirty="0" err="1">
                <a:latin typeface="Arial" panose="020B0604020202020204" pitchFamily="34" charset="0"/>
                <a:cs typeface="Arial" panose="020B0604020202020204" pitchFamily="34" charset="0"/>
              </a:rPr>
              <a:t>Bạn</a:t>
            </a:r>
            <a:r>
              <a:rPr lang="en-US" sz="24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i="1" dirty="0" err="1">
                <a:latin typeface="Arial" panose="020B0604020202020204" pitchFamily="34" charset="0"/>
                <a:cs typeface="Arial" panose="020B0604020202020204" pitchFamily="34" charset="0"/>
              </a:rPr>
              <a:t>thích</a:t>
            </a:r>
            <a:r>
              <a:rPr lang="en-US" sz="24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i="1" dirty="0" err="1">
                <a:latin typeface="Arial" panose="020B0604020202020204" pitchFamily="34" charset="0"/>
                <a:cs typeface="Arial" panose="020B0604020202020204" pitchFamily="34" charset="0"/>
              </a:rPr>
              <a:t>ngôi</a:t>
            </a:r>
            <a:r>
              <a:rPr lang="en-US" sz="24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i="1" dirty="0" err="1">
                <a:latin typeface="Arial" panose="020B0604020202020204" pitchFamily="34" charset="0"/>
                <a:cs typeface="Arial" panose="020B0604020202020204" pitchFamily="34" charset="0"/>
              </a:rPr>
              <a:t>nhà</a:t>
            </a:r>
            <a:r>
              <a:rPr lang="en-US" sz="24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i="1" dirty="0" err="1">
                <a:latin typeface="Arial" panose="020B0604020202020204" pitchFamily="34" charset="0"/>
                <a:cs typeface="Arial" panose="020B0604020202020204" pitchFamily="34" charset="0"/>
              </a:rPr>
              <a:t>nào</a:t>
            </a:r>
            <a:r>
              <a:rPr lang="en-US" sz="2400" i="1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  <a:p>
            <a:pPr marL="403225" indent="53975">
              <a:lnSpc>
                <a:spcPct val="150000"/>
              </a:lnSpc>
            </a:pPr>
            <a:r>
              <a:rPr lang="en-US" altLang="zh-CN" sz="2400" dirty="0">
                <a:latin typeface="Arial" panose="020B0604020202020204" pitchFamily="34" charset="0"/>
                <a:cs typeface="Arial" panose="020B0604020202020204" pitchFamily="34" charset="0"/>
              </a:rPr>
              <a:t>–</a:t>
            </a:r>
            <a:r>
              <a:rPr lang="en-US" altLang="zh-CN" sz="24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2400" i="1" dirty="0" err="1">
                <a:latin typeface="Arial" panose="020B0604020202020204" pitchFamily="34" charset="0"/>
                <a:cs typeface="Arial" panose="020B0604020202020204" pitchFamily="34" charset="0"/>
              </a:rPr>
              <a:t>Tôi</a:t>
            </a:r>
            <a:r>
              <a:rPr lang="en-US" altLang="zh-CN" sz="24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2400" i="1" dirty="0" err="1">
                <a:latin typeface="Arial" panose="020B0604020202020204" pitchFamily="34" charset="0"/>
                <a:cs typeface="Arial" panose="020B0604020202020204" pitchFamily="34" charset="0"/>
              </a:rPr>
              <a:t>thích</a:t>
            </a:r>
            <a:r>
              <a:rPr lang="en-US" altLang="zh-CN" sz="24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2400" i="1" dirty="0" err="1">
                <a:latin typeface="Arial" panose="020B0604020202020204" pitchFamily="34" charset="0"/>
                <a:cs typeface="Arial" panose="020B0604020202020204" pitchFamily="34" charset="0"/>
              </a:rPr>
              <a:t>ngôi</a:t>
            </a:r>
            <a:r>
              <a:rPr lang="en-US" altLang="zh-CN" sz="24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2400" i="1" dirty="0" err="1">
                <a:latin typeface="Arial" panose="020B0604020202020204" pitchFamily="34" charset="0"/>
                <a:cs typeface="Arial" panose="020B0604020202020204" pitchFamily="34" charset="0"/>
              </a:rPr>
              <a:t>nhà</a:t>
            </a:r>
            <a:r>
              <a:rPr lang="en-US" altLang="zh-CN" sz="24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2400" i="1" dirty="0" err="1">
                <a:latin typeface="Arial" panose="020B0604020202020204" pitchFamily="34" charset="0"/>
                <a:cs typeface="Arial" panose="020B0604020202020204" pitchFamily="34" charset="0"/>
              </a:rPr>
              <a:t>sàn</a:t>
            </a:r>
            <a:r>
              <a:rPr lang="en-US" altLang="zh-CN" sz="2400" i="1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en-US" sz="24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3B76A275-CBFA-4556-AD1A-5B9D198C6BE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724" y="1519492"/>
            <a:ext cx="3294879" cy="2307253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2AAEFAF0-8909-487B-AAA7-6CDE54816C9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9397" y="1519492"/>
            <a:ext cx="3294879" cy="2307253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="" xmlns:a16="http://schemas.microsoft.com/office/drawing/2014/main" id="{8AA6D612-BDEF-458E-8A42-149BFA17A9F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9397" y="3941044"/>
            <a:ext cx="3294879" cy="230725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="" xmlns:a16="http://schemas.microsoft.com/office/drawing/2014/main" id="{462CD6DD-779E-4961-A6FD-87F2BD21BB86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724" y="3941045"/>
            <a:ext cx="3294878" cy="23072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66132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2" presetClass="emph" presetSubtype="0" repeatCount="3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Rot by="120000">
                                      <p:cBhvr>
                                        <p:cTn id="14" dur="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1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6" dur="1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" dur="1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8" dur="1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0240" y="401782"/>
            <a:ext cx="4543520" cy="594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25858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2" y="0"/>
            <a:ext cx="9134475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160953" y="984068"/>
            <a:ext cx="1173719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000" b="1" dirty="0" err="1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80000"/>
                    </a:prstClr>
                  </a:outerShdw>
                </a:effectLst>
                <a:latin typeface="Arial Rounded MT Bold" panose="020F0704030504030204" pitchFamily="34" charset="0"/>
                <a:cs typeface="Arial-SGK-TV" pitchFamily="2" charset="0"/>
              </a:rPr>
              <a:t>Bài</a:t>
            </a:r>
            <a:endParaRPr lang="en-US" sz="4000" b="1" dirty="0" smtClean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80000"/>
                  </a:prstClr>
                </a:outerShdw>
              </a:effectLst>
              <a:latin typeface="Arial Rounded MT Bold" panose="020F0704030504030204" pitchFamily="34" charset="0"/>
              <a:cs typeface="Arial-SGK-TV" pitchFamily="2" charset="0"/>
            </a:endParaRPr>
          </a:p>
          <a:p>
            <a:pPr algn="ctr"/>
            <a:r>
              <a:rPr lang="en-US" sz="4000" b="1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80000"/>
                    </a:prstClr>
                  </a:outerShdw>
                </a:effectLst>
                <a:latin typeface="Arial Rounded MT Bold" panose="020F0704030504030204" pitchFamily="34" charset="0"/>
                <a:cs typeface="Arial-SGK-TV" pitchFamily="2" charset="0"/>
              </a:rPr>
              <a:t>22C</a:t>
            </a:r>
            <a:endParaRPr lang="en-US" sz="4000" b="1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80000"/>
                  </a:prstClr>
                </a:outerShdw>
              </a:effectLst>
              <a:latin typeface="Arial Rounded MT Bold" panose="020F0704030504030204" pitchFamily="34" charset="0"/>
              <a:cs typeface="Arial-SGK-TV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105346" y="3016157"/>
            <a:ext cx="6933309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7200" b="1" dirty="0" err="1" smtClean="0">
                <a:solidFill>
                  <a:srgbClr val="F37021"/>
                </a:solidFill>
                <a:latin typeface="Arial-SGK-TV" pitchFamily="2" charset="0"/>
                <a:cs typeface="Arial-SGK-TV" pitchFamily="2" charset="0"/>
              </a:rPr>
              <a:t>Em</a:t>
            </a:r>
            <a:r>
              <a:rPr lang="en-US" sz="7200" b="1" dirty="0" smtClean="0">
                <a:solidFill>
                  <a:srgbClr val="F37021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7200" b="1" dirty="0" err="1" smtClean="0">
                <a:solidFill>
                  <a:srgbClr val="F37021"/>
                </a:solidFill>
                <a:latin typeface="Arial-SGK-TV" pitchFamily="2" charset="0"/>
                <a:cs typeface="Arial-SGK-TV" pitchFamily="2" charset="0"/>
              </a:rPr>
              <a:t>yêu</a:t>
            </a:r>
            <a:r>
              <a:rPr lang="en-US" sz="7200" b="1" dirty="0" smtClean="0">
                <a:solidFill>
                  <a:srgbClr val="F37021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7200" b="1" dirty="0" err="1" smtClean="0">
                <a:solidFill>
                  <a:srgbClr val="F37021"/>
                </a:solidFill>
                <a:latin typeface="Arial-SGK-TV" pitchFamily="2" charset="0"/>
                <a:cs typeface="Arial-SGK-TV" pitchFamily="2" charset="0"/>
              </a:rPr>
              <a:t>nhà</a:t>
            </a:r>
            <a:r>
              <a:rPr lang="en-US" sz="7200" b="1" dirty="0" smtClean="0">
                <a:solidFill>
                  <a:srgbClr val="F37021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7200" b="1" dirty="0" err="1" smtClean="0">
                <a:solidFill>
                  <a:srgbClr val="F37021"/>
                </a:solidFill>
                <a:latin typeface="Arial-SGK-TV" pitchFamily="2" charset="0"/>
                <a:cs typeface="Arial-SGK-TV" pitchFamily="2" charset="0"/>
              </a:rPr>
              <a:t>em</a:t>
            </a:r>
            <a:endParaRPr lang="en-US" sz="7200" b="1" dirty="0">
              <a:solidFill>
                <a:srgbClr val="F37021"/>
              </a:solidFill>
              <a:latin typeface="Arial-SGK-TV" pitchFamily="2" charset="0"/>
              <a:cs typeface="Arial-SGK-TV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7536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747" y="94596"/>
            <a:ext cx="714375" cy="71437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946499" y="345487"/>
            <a:ext cx="175560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Nghe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–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nói</a:t>
            </a:r>
            <a:endParaRPr 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946499" y="847811"/>
            <a:ext cx="502894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Kể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về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cảnh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vật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quanh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ngôi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nhà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500325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4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>
            <a:extLst>
              <a:ext uri="{FF2B5EF4-FFF2-40B4-BE49-F238E27FC236}">
                <a16:creationId xmlns="" xmlns:a16="http://schemas.microsoft.com/office/drawing/2014/main" id="{AD056D0B-6CAB-4A30-B7E3-DD7EA88E7D5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49006"/>
            <a:ext cx="9144000" cy="68580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E2974610-AE55-4062-A8DC-F2EC6458AFA9}"/>
              </a:ext>
            </a:extLst>
          </p:cNvPr>
          <p:cNvSpPr txBox="1"/>
          <p:nvPr/>
        </p:nvSpPr>
        <p:spPr>
          <a:xfrm>
            <a:off x="1055742" y="369193"/>
            <a:ext cx="76655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Đọc</a:t>
            </a:r>
            <a:endParaRPr 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AA0C6472-A458-4E4A-BAD3-A9288F1F391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571" y="122191"/>
            <a:ext cx="714375" cy="714375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0E2222C5-3B22-448E-B22C-F1A0CB284CED}"/>
              </a:ext>
            </a:extLst>
          </p:cNvPr>
          <p:cNvSpPr txBox="1"/>
          <p:nvPr/>
        </p:nvSpPr>
        <p:spPr>
          <a:xfrm>
            <a:off x="3826443" y="425638"/>
            <a:ext cx="149111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i="1" dirty="0" err="1">
                <a:solidFill>
                  <a:srgbClr val="1D90D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Ngôi</a:t>
            </a:r>
            <a:r>
              <a:rPr lang="en-US" sz="2400" b="1" i="1" dirty="0">
                <a:solidFill>
                  <a:srgbClr val="1D90D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i="1" dirty="0" err="1">
                <a:solidFill>
                  <a:srgbClr val="1D90D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nhà</a:t>
            </a:r>
            <a:endParaRPr lang="en-US" sz="2400" b="1" i="1" dirty="0">
              <a:solidFill>
                <a:srgbClr val="1D90D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CD164F89-C4A6-4808-A17E-CC7AC4D8CAA4}"/>
              </a:ext>
            </a:extLst>
          </p:cNvPr>
          <p:cNvSpPr txBox="1"/>
          <p:nvPr/>
        </p:nvSpPr>
        <p:spPr>
          <a:xfrm>
            <a:off x="5681659" y="1718001"/>
            <a:ext cx="2866490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yêu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nhà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endParaRPr lang="en-US" sz="2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Hàng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xoan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trước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ngõ</a:t>
            </a:r>
            <a:endParaRPr lang="en-US" sz="2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Hoa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xao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xuyến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nở</a:t>
            </a:r>
            <a:endParaRPr lang="en-US" sz="2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Như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mây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từng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chùm</a:t>
            </a:r>
            <a:endParaRPr lang="en-US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4ECC71DF-D6C6-4CCB-98BB-96A629698D7E}"/>
              </a:ext>
            </a:extLst>
          </p:cNvPr>
          <p:cNvSpPr txBox="1"/>
          <p:nvPr/>
        </p:nvSpPr>
        <p:spPr>
          <a:xfrm>
            <a:off x="5681659" y="3169854"/>
            <a:ext cx="2787943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yêu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tiếng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chim</a:t>
            </a:r>
            <a:endParaRPr lang="en-US" sz="2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Đầu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hồi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lảnh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lót</a:t>
            </a:r>
            <a:endParaRPr lang="en-US" sz="2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Mái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vàng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thơm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phức</a:t>
            </a:r>
            <a:endParaRPr lang="en-US" sz="2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Rạ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đầy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sân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phơi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B9905BB8-29DD-40CA-AA02-C68316B0912B}"/>
              </a:ext>
            </a:extLst>
          </p:cNvPr>
          <p:cNvSpPr txBox="1"/>
          <p:nvPr/>
        </p:nvSpPr>
        <p:spPr>
          <a:xfrm>
            <a:off x="5681659" y="4716899"/>
            <a:ext cx="2489784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yêu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ngôi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nhà</a:t>
            </a:r>
            <a:endParaRPr lang="en-US" sz="2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Gỗ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tre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mộc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mạc</a:t>
            </a:r>
            <a:endParaRPr lang="en-US" sz="2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Như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yêu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đất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nước</a:t>
            </a:r>
            <a:endParaRPr lang="en-US" sz="2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Bốn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mùa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chim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ca.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69DE3A5E-2967-4E3B-852A-522DF189E201}"/>
              </a:ext>
            </a:extLst>
          </p:cNvPr>
          <p:cNvSpPr txBox="1"/>
          <p:nvPr/>
        </p:nvSpPr>
        <p:spPr>
          <a:xfrm>
            <a:off x="6503092" y="6119399"/>
            <a:ext cx="15568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Arial-SGK-TV" pitchFamily="2" charset="0"/>
                <a:cs typeface="Arial-SGK-TV" pitchFamily="2" charset="0"/>
              </a:rPr>
              <a:t>(</a:t>
            </a:r>
            <a:r>
              <a:rPr lang="en-US" i="1" dirty="0" smtClean="0">
                <a:latin typeface="Arial-SGK-TV" pitchFamily="2" charset="0"/>
                <a:cs typeface="Arial-SGK-TV" pitchFamily="2" charset="0"/>
              </a:rPr>
              <a:t>Theo</a:t>
            </a:r>
            <a:r>
              <a:rPr lang="en-US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dirty="0" err="1" smtClean="0">
                <a:latin typeface="Arial-SGK-TV" pitchFamily="2" charset="0"/>
                <a:cs typeface="Arial-SGK-TV" pitchFamily="2" charset="0"/>
              </a:rPr>
              <a:t>Tô</a:t>
            </a:r>
            <a:r>
              <a:rPr lang="en-US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dirty="0" err="1">
                <a:latin typeface="Arial-SGK-TV" pitchFamily="2" charset="0"/>
                <a:cs typeface="Arial-SGK-TV" pitchFamily="2" charset="0"/>
              </a:rPr>
              <a:t>Hà</a:t>
            </a:r>
            <a:r>
              <a:rPr lang="en-US" dirty="0">
                <a:latin typeface="Arial-SGK-TV" pitchFamily="2" charset="0"/>
                <a:cs typeface="Arial-SGK-TV" pitchFamily="2" charset="0"/>
              </a:rPr>
              <a:t>)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7FC51402-6484-40BD-8012-3201AB2D7D61}"/>
              </a:ext>
            </a:extLst>
          </p:cNvPr>
          <p:cNvSpPr txBox="1"/>
          <p:nvPr/>
        </p:nvSpPr>
        <p:spPr>
          <a:xfrm>
            <a:off x="5277852" y="1718001"/>
            <a:ext cx="388248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en-US" sz="2200" dirty="0">
                <a:latin typeface="Arial-SGK-TV" pitchFamily="2" charset="0"/>
                <a:cs typeface="Arial-SGK-TV" pitchFamily="2" charset="0"/>
              </a:rPr>
              <a:t>.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="" xmlns:a16="http://schemas.microsoft.com/office/drawing/2014/main" id="{81FAF6C1-4739-412C-83BB-9CCE0D32C932}"/>
              </a:ext>
            </a:extLst>
          </p:cNvPr>
          <p:cNvSpPr txBox="1"/>
          <p:nvPr/>
        </p:nvSpPr>
        <p:spPr>
          <a:xfrm>
            <a:off x="5288366" y="3164551"/>
            <a:ext cx="420308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2.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325377E0-7F2A-4BB5-8853-568C75F8F2FB}"/>
              </a:ext>
            </a:extLst>
          </p:cNvPr>
          <p:cNvSpPr txBox="1"/>
          <p:nvPr/>
        </p:nvSpPr>
        <p:spPr>
          <a:xfrm>
            <a:off x="5288366" y="4802891"/>
            <a:ext cx="420308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3.</a:t>
            </a:r>
          </a:p>
        </p:txBody>
      </p:sp>
    </p:spTree>
    <p:extLst>
      <p:ext uri="{BB962C8B-B14F-4D97-AF65-F5344CB8AC3E}">
        <p14:creationId xmlns:p14="http://schemas.microsoft.com/office/powerpoint/2010/main" val="15762805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8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7" grpId="0"/>
      <p:bldP spid="8" grpId="0"/>
      <p:bldP spid="9" grpId="0"/>
      <p:bldP spid="10" grpId="0"/>
      <p:bldP spid="11" grpId="0"/>
      <p:bldP spid="12" grpId="0"/>
      <p:bldP spid="1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055742" y="937284"/>
            <a:ext cx="463460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a)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Đọc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từng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khổ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thơ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nhóm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571" y="122191"/>
            <a:ext cx="714375" cy="714375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055742" y="369193"/>
            <a:ext cx="76655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Đọc</a:t>
            </a:r>
            <a:endParaRPr 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4688" b="66487"/>
          <a:stretch/>
        </p:blipFill>
        <p:spPr>
          <a:xfrm>
            <a:off x="676889" y="906506"/>
            <a:ext cx="378853" cy="4924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95670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>
            <a:extLst>
              <a:ext uri="{FF2B5EF4-FFF2-40B4-BE49-F238E27FC236}">
                <a16:creationId xmlns="" xmlns:a16="http://schemas.microsoft.com/office/drawing/2014/main" id="{AD056D0B-6CAB-4A30-B7E3-DD7EA88E7D5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49006"/>
            <a:ext cx="9144000" cy="68580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E2974610-AE55-4062-A8DC-F2EC6458AFA9}"/>
              </a:ext>
            </a:extLst>
          </p:cNvPr>
          <p:cNvSpPr txBox="1"/>
          <p:nvPr/>
        </p:nvSpPr>
        <p:spPr>
          <a:xfrm>
            <a:off x="922946" y="374901"/>
            <a:ext cx="76655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Đọc</a:t>
            </a:r>
            <a:endParaRPr 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AA0C6472-A458-4E4A-BAD3-A9288F1F391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571" y="122191"/>
            <a:ext cx="714375" cy="714375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0E2222C5-3B22-448E-B22C-F1A0CB284CED}"/>
              </a:ext>
            </a:extLst>
          </p:cNvPr>
          <p:cNvSpPr txBox="1"/>
          <p:nvPr/>
        </p:nvSpPr>
        <p:spPr>
          <a:xfrm>
            <a:off x="3826443" y="425638"/>
            <a:ext cx="149111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i="1" dirty="0" err="1">
                <a:solidFill>
                  <a:srgbClr val="1D90D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Ngôi</a:t>
            </a:r>
            <a:r>
              <a:rPr lang="en-US" sz="2400" b="1" i="1" dirty="0">
                <a:solidFill>
                  <a:srgbClr val="1D90D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i="1" dirty="0" err="1">
                <a:solidFill>
                  <a:srgbClr val="1D90D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nhà</a:t>
            </a:r>
            <a:endParaRPr lang="en-US" sz="2400" b="1" i="1" dirty="0">
              <a:solidFill>
                <a:srgbClr val="1D90D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CD164F89-C4A6-4808-A17E-CC7AC4D8CAA4}"/>
              </a:ext>
            </a:extLst>
          </p:cNvPr>
          <p:cNvSpPr txBox="1"/>
          <p:nvPr/>
        </p:nvSpPr>
        <p:spPr>
          <a:xfrm>
            <a:off x="5643336" y="1723304"/>
            <a:ext cx="2866490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yêu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nhà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endParaRPr lang="en-US" sz="2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Hàng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xoan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trước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ngõ</a:t>
            </a:r>
            <a:endParaRPr lang="en-US" sz="2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Hoa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xao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xuyến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nở</a:t>
            </a:r>
            <a:endParaRPr lang="en-US" sz="2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Như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mây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từng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chum.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4ECC71DF-D6C6-4CCB-98BB-96A629698D7E}"/>
              </a:ext>
            </a:extLst>
          </p:cNvPr>
          <p:cNvSpPr txBox="1"/>
          <p:nvPr/>
        </p:nvSpPr>
        <p:spPr>
          <a:xfrm>
            <a:off x="5681659" y="3169854"/>
            <a:ext cx="2787943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yêu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tiếng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chim</a:t>
            </a:r>
            <a:endParaRPr lang="en-US" sz="2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Đầu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hồi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lảnh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lót</a:t>
            </a:r>
            <a:endParaRPr lang="en-US" sz="2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Mái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vàng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thơm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phức</a:t>
            </a:r>
            <a:endParaRPr lang="en-US" sz="2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Rạ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đầy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sân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phơi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B9905BB8-29DD-40CA-AA02-C68316B0912B}"/>
              </a:ext>
            </a:extLst>
          </p:cNvPr>
          <p:cNvSpPr txBox="1"/>
          <p:nvPr/>
        </p:nvSpPr>
        <p:spPr>
          <a:xfrm>
            <a:off x="5681659" y="4716899"/>
            <a:ext cx="2489784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yêu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ngôi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nhà</a:t>
            </a:r>
            <a:endParaRPr lang="en-US" sz="2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Gỗ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tre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mộc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mạc</a:t>
            </a:r>
            <a:endParaRPr lang="en-US" sz="2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Như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yêu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đất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nước</a:t>
            </a:r>
            <a:endParaRPr lang="en-US" sz="2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Bốn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mùa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chim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ca.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69DE3A5E-2967-4E3B-852A-522DF189E201}"/>
              </a:ext>
            </a:extLst>
          </p:cNvPr>
          <p:cNvSpPr txBox="1"/>
          <p:nvPr/>
        </p:nvSpPr>
        <p:spPr>
          <a:xfrm>
            <a:off x="6503092" y="6119399"/>
            <a:ext cx="15568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Arial-SGK-TV" pitchFamily="2" charset="0"/>
                <a:cs typeface="Arial-SGK-TV" pitchFamily="2" charset="0"/>
              </a:rPr>
              <a:t>(</a:t>
            </a:r>
            <a:r>
              <a:rPr lang="en-US" i="1" dirty="0" smtClean="0">
                <a:latin typeface="Arial" panose="020B0604020202020204" pitchFamily="34" charset="0"/>
                <a:cs typeface="Arial" panose="020B0604020202020204" pitchFamily="34" charset="0"/>
              </a:rPr>
              <a:t>Theo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Tô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Hà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7FC51402-6484-40BD-8012-3201AB2D7D61}"/>
              </a:ext>
            </a:extLst>
          </p:cNvPr>
          <p:cNvSpPr txBox="1"/>
          <p:nvPr/>
        </p:nvSpPr>
        <p:spPr>
          <a:xfrm>
            <a:off x="5277852" y="1718001"/>
            <a:ext cx="420308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1.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="" xmlns:a16="http://schemas.microsoft.com/office/drawing/2014/main" id="{81FAF6C1-4739-412C-83BB-9CCE0D32C932}"/>
              </a:ext>
            </a:extLst>
          </p:cNvPr>
          <p:cNvSpPr txBox="1"/>
          <p:nvPr/>
        </p:nvSpPr>
        <p:spPr>
          <a:xfrm>
            <a:off x="5317557" y="3164551"/>
            <a:ext cx="420308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2.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325377E0-7F2A-4BB5-8853-568C75F8F2FB}"/>
              </a:ext>
            </a:extLst>
          </p:cNvPr>
          <p:cNvSpPr txBox="1"/>
          <p:nvPr/>
        </p:nvSpPr>
        <p:spPr>
          <a:xfrm>
            <a:off x="5288366" y="4802891"/>
            <a:ext cx="420308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>
                <a:latin typeface="Arial-SGK-TV" pitchFamily="2" charset="0"/>
                <a:cs typeface="Arial-SGK-TV" pitchFamily="2" charset="0"/>
              </a:rPr>
              <a:t>3.</a:t>
            </a:r>
          </a:p>
        </p:txBody>
      </p:sp>
      <p:cxnSp>
        <p:nvCxnSpPr>
          <p:cNvPr id="6" name="Straight Connector 5"/>
          <p:cNvCxnSpPr/>
          <p:nvPr/>
        </p:nvCxnSpPr>
        <p:spPr>
          <a:xfrm>
            <a:off x="5697384" y="2460978"/>
            <a:ext cx="1463040" cy="0"/>
          </a:xfrm>
          <a:prstGeom prst="line">
            <a:avLst/>
          </a:prstGeom>
          <a:ln w="28575">
            <a:solidFill>
              <a:srgbClr val="FC211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6284407" y="2788356"/>
            <a:ext cx="1371600" cy="0"/>
          </a:xfrm>
          <a:prstGeom prst="line">
            <a:avLst/>
          </a:prstGeom>
          <a:ln w="28575">
            <a:solidFill>
              <a:srgbClr val="FC211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6777265" y="3883379"/>
            <a:ext cx="1005840" cy="0"/>
          </a:xfrm>
          <a:prstGeom prst="line">
            <a:avLst/>
          </a:prstGeom>
          <a:ln w="28575">
            <a:solidFill>
              <a:srgbClr val="FC211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02473" y="5762907"/>
            <a:ext cx="1097280" cy="0"/>
          </a:xfrm>
          <a:prstGeom prst="line">
            <a:avLst/>
          </a:prstGeom>
          <a:ln w="28575">
            <a:solidFill>
              <a:srgbClr val="FC211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6757857" y="3572860"/>
            <a:ext cx="1371600" cy="0"/>
          </a:xfrm>
          <a:prstGeom prst="line">
            <a:avLst/>
          </a:prstGeom>
          <a:ln w="28575">
            <a:solidFill>
              <a:srgbClr val="FC211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322356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055742" y="937284"/>
            <a:ext cx="777969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b)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thích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nhất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cảnh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vật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nào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ở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ngôi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nhà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bạn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nhỏ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571" y="122191"/>
            <a:ext cx="714375" cy="714375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055742" y="369193"/>
            <a:ext cx="76655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Đọc</a:t>
            </a:r>
            <a:endParaRPr 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4688" b="66487"/>
          <a:stretch/>
        </p:blipFill>
        <p:spPr>
          <a:xfrm>
            <a:off x="676889" y="906506"/>
            <a:ext cx="378853" cy="4924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619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806360" y="937284"/>
            <a:ext cx="734011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c)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Tìm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những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câu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thơ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cho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biết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tình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cảm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bạn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nhỏ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với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ngôi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nhà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571" y="122191"/>
            <a:ext cx="714375" cy="714375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055742" y="369193"/>
            <a:ext cx="76655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Đọc</a:t>
            </a:r>
            <a:endParaRPr 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4688" b="66487"/>
          <a:stretch/>
        </p:blipFill>
        <p:spPr>
          <a:xfrm>
            <a:off x="427507" y="906506"/>
            <a:ext cx="378853" cy="4924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10417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>
            <a:extLst>
              <a:ext uri="{FF2B5EF4-FFF2-40B4-BE49-F238E27FC236}">
                <a16:creationId xmlns="" xmlns:a16="http://schemas.microsoft.com/office/drawing/2014/main" id="{AD056D0B-6CAB-4A30-B7E3-DD7EA88E7D5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E2974610-AE55-4062-A8DC-F2EC6458AFA9}"/>
              </a:ext>
            </a:extLst>
          </p:cNvPr>
          <p:cNvSpPr txBox="1"/>
          <p:nvPr/>
        </p:nvSpPr>
        <p:spPr>
          <a:xfrm>
            <a:off x="1055742" y="369193"/>
            <a:ext cx="76655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Đọc</a:t>
            </a:r>
            <a:endParaRPr 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AA0C6472-A458-4E4A-BAD3-A9288F1F391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571" y="122191"/>
            <a:ext cx="714375" cy="714375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0E2222C5-3B22-448E-B22C-F1A0CB284CED}"/>
              </a:ext>
            </a:extLst>
          </p:cNvPr>
          <p:cNvSpPr txBox="1"/>
          <p:nvPr/>
        </p:nvSpPr>
        <p:spPr>
          <a:xfrm>
            <a:off x="3488210" y="369193"/>
            <a:ext cx="1611339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600" b="1" i="1" dirty="0" err="1">
                <a:solidFill>
                  <a:srgbClr val="1D90D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Ngôi</a:t>
            </a:r>
            <a:r>
              <a:rPr lang="en-US" sz="2600" b="1" i="1" dirty="0">
                <a:solidFill>
                  <a:srgbClr val="1D90D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i="1" dirty="0" err="1">
                <a:solidFill>
                  <a:srgbClr val="1D90D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nhà</a:t>
            </a:r>
            <a:endParaRPr lang="en-US" sz="2600" b="1" i="1" dirty="0">
              <a:solidFill>
                <a:srgbClr val="1D90D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CD164F89-C4A6-4808-A17E-CC7AC4D8CAA4}"/>
              </a:ext>
            </a:extLst>
          </p:cNvPr>
          <p:cNvSpPr txBox="1"/>
          <p:nvPr/>
        </p:nvSpPr>
        <p:spPr>
          <a:xfrm>
            <a:off x="5823958" y="1712016"/>
            <a:ext cx="2866490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yêu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nhà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endParaRPr lang="en-US" sz="2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Hàng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xoan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trước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ngõ</a:t>
            </a:r>
            <a:endParaRPr lang="en-US" sz="2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Hoa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xao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xuyến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nở</a:t>
            </a:r>
            <a:endParaRPr lang="en-US" sz="2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Như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mây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từng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chum.</a:t>
            </a:r>
            <a:endParaRPr lang="en-US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4ECC71DF-D6C6-4CCB-98BB-96A629698D7E}"/>
              </a:ext>
            </a:extLst>
          </p:cNvPr>
          <p:cNvSpPr txBox="1"/>
          <p:nvPr/>
        </p:nvSpPr>
        <p:spPr>
          <a:xfrm>
            <a:off x="5862281" y="3158566"/>
            <a:ext cx="2787943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yêu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tiếng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chim</a:t>
            </a:r>
            <a:endParaRPr lang="en-US" sz="2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Đầu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hồi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lảnh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lót</a:t>
            </a:r>
            <a:endParaRPr lang="en-US" sz="2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Mái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vàng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thơm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phức</a:t>
            </a:r>
            <a:endParaRPr lang="en-US" sz="2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Rạ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đầy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sân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phơi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B9905BB8-29DD-40CA-AA02-C68316B0912B}"/>
              </a:ext>
            </a:extLst>
          </p:cNvPr>
          <p:cNvSpPr txBox="1"/>
          <p:nvPr/>
        </p:nvSpPr>
        <p:spPr>
          <a:xfrm>
            <a:off x="5862281" y="4705611"/>
            <a:ext cx="2489784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yêu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ngôi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nhà</a:t>
            </a:r>
            <a:endParaRPr lang="en-US" sz="2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Gỗ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tre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mộc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mạc</a:t>
            </a:r>
            <a:endParaRPr lang="en-US" sz="2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Như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yêu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đất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nước</a:t>
            </a:r>
            <a:endParaRPr lang="en-US" sz="2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Bốn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mùa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chim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ca.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69DE3A5E-2967-4E3B-852A-522DF189E201}"/>
              </a:ext>
            </a:extLst>
          </p:cNvPr>
          <p:cNvSpPr txBox="1"/>
          <p:nvPr/>
        </p:nvSpPr>
        <p:spPr>
          <a:xfrm>
            <a:off x="7107173" y="6064749"/>
            <a:ext cx="9669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>
                <a:latin typeface="Arial-SGK-TV" pitchFamily="2" charset="0"/>
                <a:cs typeface="Arial-SGK-TV" pitchFamily="2" charset="0"/>
              </a:rPr>
              <a:t>(Tô Hà)</a:t>
            </a:r>
            <a:endParaRPr lang="en-US" dirty="0"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7FC51402-6484-40BD-8012-3201AB2D7D61}"/>
              </a:ext>
            </a:extLst>
          </p:cNvPr>
          <p:cNvSpPr txBox="1"/>
          <p:nvPr/>
        </p:nvSpPr>
        <p:spPr>
          <a:xfrm>
            <a:off x="5458474" y="1706713"/>
            <a:ext cx="420308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1.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="" xmlns:a16="http://schemas.microsoft.com/office/drawing/2014/main" id="{81FAF6C1-4739-412C-83BB-9CCE0D32C932}"/>
              </a:ext>
            </a:extLst>
          </p:cNvPr>
          <p:cNvSpPr txBox="1"/>
          <p:nvPr/>
        </p:nvSpPr>
        <p:spPr>
          <a:xfrm>
            <a:off x="5468988" y="3153263"/>
            <a:ext cx="420308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2.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325377E0-7F2A-4BB5-8853-568C75F8F2FB}"/>
              </a:ext>
            </a:extLst>
          </p:cNvPr>
          <p:cNvSpPr txBox="1"/>
          <p:nvPr/>
        </p:nvSpPr>
        <p:spPr>
          <a:xfrm>
            <a:off x="5468988" y="4791603"/>
            <a:ext cx="420308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3.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="" xmlns:a16="http://schemas.microsoft.com/office/drawing/2014/main" id="{357CCD12-EC03-4EDD-B9C7-88CBC1A8E2FB}"/>
              </a:ext>
            </a:extLst>
          </p:cNvPr>
          <p:cNvCxnSpPr>
            <a:cxnSpLocks/>
          </p:cNvCxnSpPr>
          <p:nvPr/>
        </p:nvCxnSpPr>
        <p:spPr>
          <a:xfrm>
            <a:off x="6411617" y="2120586"/>
            <a:ext cx="1464691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="" xmlns:a16="http://schemas.microsoft.com/office/drawing/2014/main" id="{F44D4EE7-5FA6-4D43-86CE-879F4198EB72}"/>
              </a:ext>
            </a:extLst>
          </p:cNvPr>
          <p:cNvCxnSpPr>
            <a:cxnSpLocks/>
          </p:cNvCxnSpPr>
          <p:nvPr/>
        </p:nvCxnSpPr>
        <p:spPr>
          <a:xfrm>
            <a:off x="6411617" y="3563616"/>
            <a:ext cx="1844877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="" xmlns:a16="http://schemas.microsoft.com/office/drawing/2014/main" id="{C559F913-361A-4A57-8DE0-C44CABC30E61}"/>
              </a:ext>
            </a:extLst>
          </p:cNvPr>
          <p:cNvCxnSpPr>
            <a:cxnSpLocks/>
          </p:cNvCxnSpPr>
          <p:nvPr/>
        </p:nvCxnSpPr>
        <p:spPr>
          <a:xfrm>
            <a:off x="6440869" y="5109576"/>
            <a:ext cx="164592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="" xmlns:a16="http://schemas.microsoft.com/office/drawing/2014/main" id="{BDCDFC42-8C01-4EA1-8ACE-51752E92CE52}"/>
              </a:ext>
            </a:extLst>
          </p:cNvPr>
          <p:cNvCxnSpPr>
            <a:cxnSpLocks/>
          </p:cNvCxnSpPr>
          <p:nvPr/>
        </p:nvCxnSpPr>
        <p:spPr>
          <a:xfrm>
            <a:off x="5958900" y="5766692"/>
            <a:ext cx="2297594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8132618" y="2784764"/>
            <a:ext cx="123876" cy="5541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833854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11.0&quot;&gt;&lt;object type=&quot;1&quot; unique_id=&quot;10001&quot;&gt;&lt;object type=&quot;2&quot; unique_id=&quot;10002&quot;&gt;&lt;object type=&quot;3&quot; unique_id=&quot;10003&quot;&gt;&lt;property id=&quot;20148&quot; value=&quot;5&quot;/&gt;&lt;property id=&quot;20300&quot; value=&quot;Slide 1&quot;/&gt;&lt;property id=&quot;20307&quot; value=&quot;256&quot;/&gt;&lt;/object&gt;&lt;object type=&quot;3&quot; unique_id=&quot;10004&quot;&gt;&lt;property id=&quot;20148&quot; value=&quot;5&quot;/&gt;&lt;property id=&quot;20300&quot; value=&quot;Slide 2&quot;/&gt;&lt;property id=&quot;20307&quot; value=&quot;319&quot;/&gt;&lt;/object&gt;&lt;object type=&quot;3&quot; unique_id=&quot;10005&quot;&gt;&lt;property id=&quot;20148&quot; value=&quot;5&quot;/&gt;&lt;property id=&quot;20300&quot; value=&quot;Slide 3&quot;/&gt;&lt;property id=&quot;20307&quot; value=&quot;260&quot;/&gt;&lt;/object&gt;&lt;object type=&quot;3&quot; unique_id=&quot;10006&quot;&gt;&lt;property id=&quot;20148&quot; value=&quot;5&quot;/&gt;&lt;property id=&quot;20300&quot; value=&quot;Slide 4&quot;/&gt;&lt;property id=&quot;20307&quot; value=&quot;311&quot;/&gt;&lt;/object&gt;&lt;object type=&quot;3&quot; unique_id=&quot;10007&quot;&gt;&lt;property id=&quot;20148&quot; value=&quot;5&quot;/&gt;&lt;property id=&quot;20300&quot; value=&quot;Slide 5&quot;/&gt;&lt;property id=&quot;20307&quot; value=&quot;276&quot;/&gt;&lt;/object&gt;&lt;object type=&quot;3&quot; unique_id=&quot;10008&quot;&gt;&lt;property id=&quot;20148&quot; value=&quot;5&quot;/&gt;&lt;property id=&quot;20300&quot; value=&quot;Slide 6&quot;/&gt;&lt;property id=&quot;20307&quot; value=&quot;320&quot;/&gt;&lt;/object&gt;&lt;object type=&quot;3&quot; unique_id=&quot;10009&quot;&gt;&lt;property id=&quot;20148&quot; value=&quot;5&quot;/&gt;&lt;property id=&quot;20300&quot; value=&quot;Slide 7&quot;/&gt;&lt;property id=&quot;20307&quot; value=&quot;277&quot;/&gt;&lt;/object&gt;&lt;object type=&quot;3&quot; unique_id=&quot;10010&quot;&gt;&lt;property id=&quot;20148&quot; value=&quot;5&quot;/&gt;&lt;property id=&quot;20300&quot; value=&quot;Slide 8&quot;/&gt;&lt;property id=&quot;20307&quot; value=&quot;279&quot;/&gt;&lt;/object&gt;&lt;object type=&quot;3&quot; unique_id=&quot;10011&quot;&gt;&lt;property id=&quot;20148&quot; value=&quot;5&quot;/&gt;&lt;property id=&quot;20300&quot; value=&quot;Slide 9&quot;/&gt;&lt;property id=&quot;20307&quot; value=&quot;317&quot;/&gt;&lt;/object&gt;&lt;object type=&quot;3&quot; unique_id=&quot;10012&quot;&gt;&lt;property id=&quot;20148&quot; value=&quot;5&quot;/&gt;&lt;property id=&quot;20300&quot; value=&quot;Slide 10&quot;/&gt;&lt;property id=&quot;20307&quot; value=&quot;313&quot;/&gt;&lt;/object&gt;&lt;object type=&quot;3&quot; unique_id=&quot;10013&quot;&gt;&lt;property id=&quot;20148&quot; value=&quot;5&quot;/&gt;&lt;property id=&quot;20300&quot; value=&quot;Slide 11&quot;/&gt;&lt;property id=&quot;20307&quot; value=&quot;314&quot;/&gt;&lt;/object&gt;&lt;object type=&quot;3&quot; unique_id=&quot;10014&quot;&gt;&lt;property id=&quot;20148&quot; value=&quot;5&quot;/&gt;&lt;property id=&quot;20300&quot; value=&quot;Slide 15&quot;/&gt;&lt;property id=&quot;20307&quot; value=&quot;315&quot;/&gt;&lt;/object&gt;&lt;object type=&quot;3&quot; unique_id=&quot;10015&quot;&gt;&lt;property id=&quot;20148&quot; value=&quot;5&quot;/&gt;&lt;property id=&quot;20300&quot; value=&quot;Slide 16&quot;/&gt;&lt;property id=&quot;20307&quot; value=&quot;267&quot;/&gt;&lt;/object&gt;&lt;object type=&quot;3&quot; unique_id=&quot;10016&quot;&gt;&lt;property id=&quot;20148&quot; value=&quot;5&quot;/&gt;&lt;property id=&quot;20300&quot; value=&quot;Slide 17&quot;/&gt;&lt;property id=&quot;20307&quot; value=&quot;318&quot;/&gt;&lt;/object&gt;&lt;object type=&quot;3&quot; unique_id=&quot;10154&quot;&gt;&lt;property id=&quot;20148&quot; value=&quot;5&quot;/&gt;&lt;property id=&quot;20300&quot; value=&quot;Slide 14&quot;/&gt;&lt;property id=&quot;20307&quot; value=&quot;321&quot;/&gt;&lt;/object&gt;&lt;object type=&quot;3&quot; unique_id=&quot;10343&quot;&gt;&lt;property id=&quot;20148&quot; value=&quot;5&quot;/&gt;&lt;property id=&quot;20300&quot; value=&quot;Slide 18&quot;/&gt;&lt;property id=&quot;20307&quot; value=&quot;322&quot;/&gt;&lt;/object&gt;&lt;object type=&quot;3&quot; unique_id=&quot;10399&quot;&gt;&lt;property id=&quot;20148&quot; value=&quot;5&quot;/&gt;&lt;property id=&quot;20300&quot; value=&quot;Slide 12&quot;/&gt;&lt;property id=&quot;20307&quot; value=&quot;323&quot;/&gt;&lt;/object&gt;&lt;object type=&quot;3&quot; unique_id=&quot;10476&quot;&gt;&lt;property id=&quot;20148&quot; value=&quot;5&quot;/&gt;&lt;property id=&quot;20300&quot; value=&quot;Slide 13&quot;/&gt;&lt;property id=&quot;20307&quot; value=&quot;324&quot;/&gt;&lt;/object&gt;&lt;/object&gt;&lt;object type=&quot;8&quot; unique_id=&quot;10034&quot;&gt;&lt;/object&gt;&lt;/object&gt;&lt;/database&gt;"/>
  <p:tag name="SECTOMILLISECCONVERTED" val="1"/>
</p:tagLst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815</TotalTime>
  <Words>330</Words>
  <Application>Microsoft Office PowerPoint</Application>
  <PresentationFormat>On-screen Show (4:3)</PresentationFormat>
  <Paragraphs>81</Paragraphs>
  <Slides>18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5" baseType="lpstr">
      <vt:lpstr>宋体</vt:lpstr>
      <vt:lpstr>Arial</vt:lpstr>
      <vt:lpstr>Arial Rounded MT Bold</vt:lpstr>
      <vt:lpstr>Arial-SGK-TV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HuyenTT</dc:creator>
  <cp:lastModifiedBy>MTBA</cp:lastModifiedBy>
  <cp:revision>51</cp:revision>
  <dcterms:created xsi:type="dcterms:W3CDTF">2019-11-29T07:17:09Z</dcterms:created>
  <dcterms:modified xsi:type="dcterms:W3CDTF">2021-02-04T08:22:24Z</dcterms:modified>
</cp:coreProperties>
</file>