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24" r:id="rId3"/>
    <p:sldId id="260" r:id="rId4"/>
    <p:sldId id="275" r:id="rId5"/>
    <p:sldId id="276" r:id="rId6"/>
    <p:sldId id="277" r:id="rId7"/>
    <p:sldId id="279" r:id="rId8"/>
    <p:sldId id="309" r:id="rId9"/>
    <p:sldId id="310" r:id="rId10"/>
    <p:sldId id="311" r:id="rId11"/>
    <p:sldId id="312" r:id="rId12"/>
    <p:sldId id="268" r:id="rId13"/>
    <p:sldId id="283" r:id="rId14"/>
    <p:sldId id="314" r:id="rId15"/>
    <p:sldId id="315" r:id="rId16"/>
    <p:sldId id="266" r:id="rId17"/>
    <p:sldId id="288" r:id="rId18"/>
    <p:sldId id="327" r:id="rId19"/>
    <p:sldId id="280" r:id="rId20"/>
    <p:sldId id="325" r:id="rId21"/>
    <p:sldId id="326" r:id="rId22"/>
    <p:sldId id="258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7AB0"/>
    <a:srgbClr val="F5A5BA"/>
    <a:srgbClr val="FC211C"/>
    <a:srgbClr val="1D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987-0502-4F25-A729-66C171049791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258-8F09-4A24-A3E2-A9E717FE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27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6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%5bK&#7875;%20chuy&#7879;n%5d%20D&#234;%20con%20nghe%20l&#7901;i%20m&#7865;.mp4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5.jpe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B&#224;i%2022B%20t&#226;p%20l&#224;m%20&#273;&#7847;u%20b&#7871;p.doc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A3426-546B-4B6E-BBB5-3C762541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0" t="10299" r="6105" b="6313"/>
          <a:stretch/>
        </p:blipFill>
        <p:spPr>
          <a:xfrm>
            <a:off x="1908783" y="1247215"/>
            <a:ext cx="5830698" cy="4363570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3866031" y="5762065"/>
            <a:ext cx="16754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=""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4423394" y="5762065"/>
            <a:ext cx="560728" cy="541685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A3426-546B-4B6E-BBB5-3C762541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5181" r="1397" b="3456"/>
          <a:stretch/>
        </p:blipFill>
        <p:spPr>
          <a:xfrm>
            <a:off x="1489262" y="1320311"/>
            <a:ext cx="6165476" cy="4314007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2739927" y="5762065"/>
            <a:ext cx="3927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=""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4423394" y="5762065"/>
            <a:ext cx="560728" cy="541685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133599"/>
            <a:ext cx="714375" cy="714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63341" y="2217325"/>
            <a:ext cx="68781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88925" algn="just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288925" algn="just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66627" y="868242"/>
            <a:ext cx="8056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1…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>
            <a:cxnSpLocks/>
          </p:cNvCxnSpPr>
          <p:nvPr/>
        </p:nvCxnSpPr>
        <p:spPr>
          <a:xfrm>
            <a:off x="1809422" y="2665797"/>
            <a:ext cx="109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02DCA08E-5E0D-4555-9204-E5AC498565FB}"/>
              </a:ext>
            </a:extLst>
          </p:cNvPr>
          <p:cNvCxnSpPr>
            <a:cxnSpLocks/>
          </p:cNvCxnSpPr>
          <p:nvPr/>
        </p:nvCxnSpPr>
        <p:spPr>
          <a:xfrm>
            <a:off x="1842473" y="3095706"/>
            <a:ext cx="1097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ECE548EC-67B6-43E7-9454-994137C2F5DF}"/>
              </a:ext>
            </a:extLst>
          </p:cNvPr>
          <p:cNvCxnSpPr>
            <a:cxnSpLocks/>
          </p:cNvCxnSpPr>
          <p:nvPr/>
        </p:nvCxnSpPr>
        <p:spPr>
          <a:xfrm>
            <a:off x="2955118" y="2665797"/>
            <a:ext cx="6828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54DED00-E04C-4BAE-9EAE-2D0FEF904BF8}"/>
              </a:ext>
            </a:extLst>
          </p:cNvPr>
          <p:cNvCxnSpPr>
            <a:cxnSpLocks/>
          </p:cNvCxnSpPr>
          <p:nvPr/>
        </p:nvCxnSpPr>
        <p:spPr>
          <a:xfrm>
            <a:off x="3041226" y="3107304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09D7A2B-F0DB-40DF-BC52-90930DA928BC}"/>
              </a:ext>
            </a:extLst>
          </p:cNvPr>
          <p:cNvCxnSpPr>
            <a:cxnSpLocks/>
          </p:cNvCxnSpPr>
          <p:nvPr/>
        </p:nvCxnSpPr>
        <p:spPr>
          <a:xfrm>
            <a:off x="1319171" y="3588346"/>
            <a:ext cx="457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39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580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2).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66" y="133599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36275A-55F8-46AA-AAAC-730AD7054898}"/>
              </a:ext>
            </a:extLst>
          </p:cNvPr>
          <p:cNvSpPr txBox="1"/>
          <p:nvPr/>
        </p:nvSpPr>
        <p:spPr>
          <a:xfrm>
            <a:off x="739588" y="470641"/>
            <a:ext cx="223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altLang="zh-CN" sz="2400" i="1" dirty="0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zh-CN" sz="2400" i="1" dirty="0" err="1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624C8D-D869-403B-B302-517DBF96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1465" y="613686"/>
            <a:ext cx="2540525" cy="25405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8C9D11-8C55-4980-A620-29A6F110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1655" y="2347902"/>
            <a:ext cx="2069724" cy="14225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E0B47-7EE0-4913-82F6-B95DF07E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663" y="2365782"/>
            <a:ext cx="2389181" cy="1576858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705A67F2-F742-4F84-AD86-466D53ADDD9F}"/>
              </a:ext>
            </a:extLst>
          </p:cNvPr>
          <p:cNvSpPr/>
          <p:nvPr/>
        </p:nvSpPr>
        <p:spPr>
          <a:xfrm>
            <a:off x="788306" y="4284338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dầu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EDBF27F-A183-4658-99B2-973780413881}"/>
              </a:ext>
            </a:extLst>
          </p:cNvPr>
          <p:cNvSpPr/>
          <p:nvPr/>
        </p:nvSpPr>
        <p:spPr>
          <a:xfrm>
            <a:off x="788305" y="5128655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giầu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708CE37-C48F-42D8-8FAE-F4E03843D66E}"/>
              </a:ext>
            </a:extLst>
          </p:cNvPr>
          <p:cNvSpPr/>
          <p:nvPr/>
        </p:nvSpPr>
        <p:spPr>
          <a:xfrm>
            <a:off x="665623" y="400820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4F052C7-9CB6-4490-8D9B-40D25523C1DB}"/>
              </a:ext>
            </a:extLst>
          </p:cNvPr>
          <p:cNvSpPr/>
          <p:nvPr/>
        </p:nvSpPr>
        <p:spPr>
          <a:xfrm rot="2700000">
            <a:off x="1255746" y="53167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2637AA-5760-475F-B9F8-4BDEE9CD5AEA}"/>
              </a:ext>
            </a:extLst>
          </p:cNvPr>
          <p:cNvSpPr/>
          <p:nvPr/>
        </p:nvSpPr>
        <p:spPr>
          <a:xfrm rot="8100000">
            <a:off x="1255746" y="53167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6EF8A501-B0C0-437E-B4FC-84A19ED4264E}"/>
              </a:ext>
            </a:extLst>
          </p:cNvPr>
          <p:cNvSpPr/>
          <p:nvPr/>
        </p:nvSpPr>
        <p:spPr>
          <a:xfrm>
            <a:off x="4002601" y="2977260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90FA1F0E-276B-4A1A-A9A9-72187A1BE8EF}"/>
              </a:ext>
            </a:extLst>
          </p:cNvPr>
          <p:cNvSpPr/>
          <p:nvPr/>
        </p:nvSpPr>
        <p:spPr>
          <a:xfrm>
            <a:off x="4002601" y="382157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giò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14FBDCA-ADC4-47DD-A86E-52F2947985CD}"/>
              </a:ext>
            </a:extLst>
          </p:cNvPr>
          <p:cNvSpPr/>
          <p:nvPr/>
        </p:nvSpPr>
        <p:spPr>
          <a:xfrm>
            <a:off x="3941259" y="3645915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52F079-553C-4042-A2AD-6634DA0F77B2}"/>
              </a:ext>
            </a:extLst>
          </p:cNvPr>
          <p:cNvSpPr/>
          <p:nvPr/>
        </p:nvSpPr>
        <p:spPr>
          <a:xfrm rot="2700000">
            <a:off x="4446108" y="31424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9A619F-64FE-402F-BDB7-3FB0DCA92570}"/>
              </a:ext>
            </a:extLst>
          </p:cNvPr>
          <p:cNvSpPr/>
          <p:nvPr/>
        </p:nvSpPr>
        <p:spPr>
          <a:xfrm rot="8100000">
            <a:off x="4446108" y="31424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9DB0150E-640E-4D4E-9468-23C7D3BC3E73}"/>
              </a:ext>
            </a:extLst>
          </p:cNvPr>
          <p:cNvSpPr/>
          <p:nvPr/>
        </p:nvSpPr>
        <p:spPr>
          <a:xfrm>
            <a:off x="6596374" y="419481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13C52306-56F8-4E38-A92D-9F9E4E9291EA}"/>
              </a:ext>
            </a:extLst>
          </p:cNvPr>
          <p:cNvSpPr/>
          <p:nvPr/>
        </p:nvSpPr>
        <p:spPr>
          <a:xfrm>
            <a:off x="6596373" y="5039134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giưa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97E8A4C-143D-4844-8FFC-43EA395BA991}"/>
              </a:ext>
            </a:extLst>
          </p:cNvPr>
          <p:cNvSpPr/>
          <p:nvPr/>
        </p:nvSpPr>
        <p:spPr>
          <a:xfrm>
            <a:off x="6523043" y="398424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78A1A86-A673-43F0-B664-5240CD65ABB5}"/>
              </a:ext>
            </a:extLst>
          </p:cNvPr>
          <p:cNvSpPr/>
          <p:nvPr/>
        </p:nvSpPr>
        <p:spPr>
          <a:xfrm rot="2700000">
            <a:off x="7113166" y="529274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CD6EF2D-0AE3-4D00-9C6B-DDA309F0B4BF}"/>
              </a:ext>
            </a:extLst>
          </p:cNvPr>
          <p:cNvSpPr/>
          <p:nvPr/>
        </p:nvSpPr>
        <p:spPr>
          <a:xfrm rot="8100000">
            <a:off x="7113166" y="529274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7257B6-F96D-408D-860E-22F27B5CE30B}"/>
              </a:ext>
            </a:extLst>
          </p:cNvPr>
          <p:cNvSpPr txBox="1"/>
          <p:nvPr/>
        </p:nvSpPr>
        <p:spPr>
          <a:xfrm>
            <a:off x="2097018" y="5925694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36275A-55F8-46AA-AAAC-730AD7054898}"/>
              </a:ext>
            </a:extLst>
          </p:cNvPr>
          <p:cNvSpPr txBox="1"/>
          <p:nvPr/>
        </p:nvSpPr>
        <p:spPr>
          <a:xfrm>
            <a:off x="739588" y="470641"/>
            <a:ext cx="2232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altLang="zh-CN" sz="2400" i="1" dirty="0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hay </a:t>
            </a:r>
            <a:r>
              <a:rPr lang="en-US" altLang="zh-CN" sz="2400" i="1" dirty="0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624C8D-D869-403B-B302-517DBF96C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1362" y="708810"/>
            <a:ext cx="2638581" cy="16540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8C9D11-8C55-4980-A620-29A6F110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9505" y="2214301"/>
            <a:ext cx="2421730" cy="1654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CE0B47-7EE0-4913-82F6-B95DF07E3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971" y="2365782"/>
            <a:ext cx="2360565" cy="1576858"/>
          </a:xfrm>
          <a:prstGeom prst="rect">
            <a:avLst/>
          </a:prstGeom>
        </p:spPr>
      </p:pic>
      <p:sp>
        <p:nvSpPr>
          <p:cNvPr id="6" name="Rounded Rectangle 6">
            <a:extLst>
              <a:ext uri="{FF2B5EF4-FFF2-40B4-BE49-F238E27FC236}">
                <a16:creationId xmlns:a16="http://schemas.microsoft.com/office/drawing/2014/main" xmlns="" id="{705A67F2-F742-4F84-AD86-466D53ADDD9F}"/>
              </a:ext>
            </a:extLst>
          </p:cNvPr>
          <p:cNvSpPr/>
          <p:nvPr/>
        </p:nvSpPr>
        <p:spPr>
          <a:xfrm>
            <a:off x="788306" y="4284338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9EDBF27F-A183-4658-99B2-973780413881}"/>
              </a:ext>
            </a:extLst>
          </p:cNvPr>
          <p:cNvSpPr/>
          <p:nvPr/>
        </p:nvSpPr>
        <p:spPr>
          <a:xfrm>
            <a:off x="788305" y="5128655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708CE37-C48F-42D8-8FAE-F4E03843D66E}"/>
              </a:ext>
            </a:extLst>
          </p:cNvPr>
          <p:cNvSpPr/>
          <p:nvPr/>
        </p:nvSpPr>
        <p:spPr>
          <a:xfrm>
            <a:off x="665623" y="400820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4F052C7-9CB6-4490-8D9B-40D25523C1DB}"/>
              </a:ext>
            </a:extLst>
          </p:cNvPr>
          <p:cNvSpPr/>
          <p:nvPr/>
        </p:nvSpPr>
        <p:spPr>
          <a:xfrm rot="2700000">
            <a:off x="1255746" y="531670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32637AA-5760-475F-B9F8-4BDEE9CD5AEA}"/>
              </a:ext>
            </a:extLst>
          </p:cNvPr>
          <p:cNvSpPr/>
          <p:nvPr/>
        </p:nvSpPr>
        <p:spPr>
          <a:xfrm rot="8100000">
            <a:off x="1255746" y="531670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xmlns="" id="{6EF8A501-B0C0-437E-B4FC-84A19ED4264E}"/>
              </a:ext>
            </a:extLst>
          </p:cNvPr>
          <p:cNvSpPr/>
          <p:nvPr/>
        </p:nvSpPr>
        <p:spPr>
          <a:xfrm>
            <a:off x="3895020" y="2977260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6">
            <a:extLst>
              <a:ext uri="{FF2B5EF4-FFF2-40B4-BE49-F238E27FC236}">
                <a16:creationId xmlns:a16="http://schemas.microsoft.com/office/drawing/2014/main" xmlns="" id="{90FA1F0E-276B-4A1A-A9A9-72187A1BE8EF}"/>
              </a:ext>
            </a:extLst>
          </p:cNvPr>
          <p:cNvSpPr/>
          <p:nvPr/>
        </p:nvSpPr>
        <p:spPr>
          <a:xfrm>
            <a:off x="3895020" y="3821577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dớt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14FBDCA-ADC4-47DD-A86E-52F2947985CD}"/>
              </a:ext>
            </a:extLst>
          </p:cNvPr>
          <p:cNvSpPr/>
          <p:nvPr/>
        </p:nvSpPr>
        <p:spPr>
          <a:xfrm>
            <a:off x="3715143" y="2724763"/>
            <a:ext cx="206972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52F079-553C-4042-A2AD-6634DA0F77B2}"/>
              </a:ext>
            </a:extLst>
          </p:cNvPr>
          <p:cNvSpPr/>
          <p:nvPr/>
        </p:nvSpPr>
        <p:spPr>
          <a:xfrm rot="2700000">
            <a:off x="4358698" y="4064502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9A619F-64FE-402F-BDB7-3FB0DCA92570}"/>
              </a:ext>
            </a:extLst>
          </p:cNvPr>
          <p:cNvSpPr/>
          <p:nvPr/>
        </p:nvSpPr>
        <p:spPr>
          <a:xfrm rot="8100000">
            <a:off x="4358698" y="4064503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xmlns="" id="{9DB0150E-640E-4D4E-9468-23C7D3BC3E73}"/>
              </a:ext>
            </a:extLst>
          </p:cNvPr>
          <p:cNvSpPr/>
          <p:nvPr/>
        </p:nvSpPr>
        <p:spPr>
          <a:xfrm>
            <a:off x="6596374" y="4194817"/>
            <a:ext cx="1709971" cy="534154"/>
          </a:xfrm>
          <a:prstGeom prst="roundRect">
            <a:avLst/>
          </a:prstGeom>
          <a:solidFill>
            <a:srgbClr val="F5A5BA"/>
          </a:solidFill>
          <a:ln>
            <a:solidFill>
              <a:srgbClr val="F5A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xmlns="" id="{13C52306-56F8-4E38-A92D-9F9E4E9291EA}"/>
              </a:ext>
            </a:extLst>
          </p:cNvPr>
          <p:cNvSpPr/>
          <p:nvPr/>
        </p:nvSpPr>
        <p:spPr>
          <a:xfrm>
            <a:off x="6596373" y="5039134"/>
            <a:ext cx="1709971" cy="5341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dải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97E8A4C-143D-4844-8FFC-43EA395BA991}"/>
              </a:ext>
            </a:extLst>
          </p:cNvPr>
          <p:cNvSpPr/>
          <p:nvPr/>
        </p:nvSpPr>
        <p:spPr>
          <a:xfrm>
            <a:off x="6523043" y="3984242"/>
            <a:ext cx="1955334" cy="965371"/>
          </a:xfrm>
          <a:prstGeom prst="ellipse">
            <a:avLst/>
          </a:prstGeom>
          <a:noFill/>
          <a:ln w="28575">
            <a:solidFill>
              <a:srgbClr val="1CB4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78A1A86-A673-43F0-B664-5240CD65ABB5}"/>
              </a:ext>
            </a:extLst>
          </p:cNvPr>
          <p:cNvSpPr/>
          <p:nvPr/>
        </p:nvSpPr>
        <p:spPr>
          <a:xfrm rot="2700000">
            <a:off x="7113166" y="5292744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CD6EF2D-0AE3-4D00-9C6B-DDA309F0B4BF}"/>
              </a:ext>
            </a:extLst>
          </p:cNvPr>
          <p:cNvSpPr/>
          <p:nvPr/>
        </p:nvSpPr>
        <p:spPr>
          <a:xfrm rot="8100000">
            <a:off x="7113166" y="5292745"/>
            <a:ext cx="822960" cy="91440"/>
          </a:xfrm>
          <a:prstGeom prst="rect">
            <a:avLst/>
          </a:prstGeom>
          <a:solidFill>
            <a:srgbClr val="FF3E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17257B6-F96D-408D-860E-22F27B5CE30B}"/>
              </a:ext>
            </a:extLst>
          </p:cNvPr>
          <p:cNvSpPr txBox="1"/>
          <p:nvPr/>
        </p:nvSpPr>
        <p:spPr>
          <a:xfrm>
            <a:off x="2097018" y="5925694"/>
            <a:ext cx="4874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09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742" y="943527"/>
            <a:ext cx="7233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19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4030" y="3702290"/>
            <a:ext cx="2359655" cy="2811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400" b="1" i="1" dirty="0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i="1" dirty="0" err="1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i="1" dirty="0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i="1" dirty="0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400" b="1" i="1" dirty="0">
              <a:solidFill>
                <a:srgbClr val="198E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455" y="1005796"/>
            <a:ext cx="2356811" cy="26964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977" y="1005515"/>
            <a:ext cx="2454495" cy="2867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8977" y="3778977"/>
            <a:ext cx="2501548" cy="276277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hlinkClick r:id="rId2" action="ppaction://hlinkfile"/>
          </p:cNvPr>
          <p:cNvSpPr/>
          <p:nvPr/>
        </p:nvSpPr>
        <p:spPr>
          <a:xfrm>
            <a:off x="1214651" y="709684"/>
            <a:ext cx="7574507" cy="51725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0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00" y="995860"/>
            <a:ext cx="1838185" cy="2103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5215" y="1022194"/>
            <a:ext cx="1800373" cy="2103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8128" y="3635231"/>
            <a:ext cx="1765007" cy="2103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3269" y="3561434"/>
            <a:ext cx="1904267" cy="2103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9448" y="3063904"/>
            <a:ext cx="3416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16839" y="3054655"/>
            <a:ext cx="330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54859" y="5651226"/>
            <a:ext cx="2930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bầy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50458" y="5652798"/>
            <a:ext cx="3001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Oval 15"/>
          <p:cNvSpPr/>
          <p:nvPr/>
        </p:nvSpPr>
        <p:spPr>
          <a:xfrm>
            <a:off x="788418" y="3125314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5121689" y="3105630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1454102" y="5707441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5149776" y="5664554"/>
            <a:ext cx="237744" cy="237744"/>
          </a:xfrm>
          <a:prstGeom prst="ellipse">
            <a:avLst/>
          </a:prstGeom>
          <a:solidFill>
            <a:srgbClr val="B8CF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2A262BF-F2C9-449C-894B-04BA69B1DAB4}"/>
              </a:ext>
            </a:extLst>
          </p:cNvPr>
          <p:cNvSpPr txBox="1"/>
          <p:nvPr/>
        </p:nvSpPr>
        <p:spPr>
          <a:xfrm>
            <a:off x="3061010" y="543850"/>
            <a:ext cx="3021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Dê</a:t>
            </a:r>
            <a:r>
              <a:rPr lang="en-US" sz="2400" b="1" i="1" dirty="0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1" i="1" dirty="0" err="1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i="1" dirty="0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i="1" dirty="0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98EC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2400" b="1" i="1" dirty="0">
              <a:solidFill>
                <a:srgbClr val="198EC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7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6563" y="984068"/>
            <a:ext cx="1162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22B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712" y="2994123"/>
            <a:ext cx="7396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7200" b="1" dirty="0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endParaRPr lang="en-US" sz="7200" b="1" dirty="0">
              <a:solidFill>
                <a:srgbClr val="F37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4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file"/>
          </p:cNvPr>
          <p:cNvSpPr/>
          <p:nvPr/>
        </p:nvSpPr>
        <p:spPr>
          <a:xfrm>
            <a:off x="1228299" y="600501"/>
            <a:ext cx="7137779" cy="5636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0" y="286603"/>
            <a:ext cx="4490963" cy="619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b="1" dirty="0">
                <a:latin typeface="Arial-SGK-TV" pitchFamily="2" charset="0"/>
                <a:cs typeface="Arial-SGK-TV" pitchFamily="2" charset="0"/>
              </a:rPr>
              <a:t> – </a:t>
            </a:r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nói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847811"/>
            <a:ext cx="5333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3445" y="1448061"/>
            <a:ext cx="7104586" cy="4171419"/>
          </a:xfrm>
          <a:prstGeom prst="round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49515" y="891837"/>
            <a:ext cx="5044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b="1" i="1" dirty="0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b="1" i="1" dirty="0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b="1" i="1" dirty="0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i="1" dirty="0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2400" b="1" i="1" dirty="0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400" b="1" i="1" dirty="0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  <a:r>
              <a:rPr lang="en-US" sz="2400" b="1" i="1" dirty="0">
                <a:solidFill>
                  <a:srgbClr val="187A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32" y="1589672"/>
            <a:ext cx="79245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nhí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muối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3316" y="3399773"/>
            <a:ext cx="562085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zh-CN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Luộc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300" dirty="0" err="1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altLang="zh-CN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trổ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mời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ngon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22222E-6 L -0.30868 0.1256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4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7596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3659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1613" y="329452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36420229-F03D-4266-8932-BA098F41B8F7}"/>
              </a:ext>
            </a:extLst>
          </p:cNvPr>
          <p:cNvGrpSpPr/>
          <p:nvPr/>
        </p:nvGrpSpPr>
        <p:grpSpPr>
          <a:xfrm>
            <a:off x="1452282" y="2120832"/>
            <a:ext cx="4807324" cy="548640"/>
            <a:chOff x="739588" y="2326340"/>
            <a:chExt cx="4807324" cy="54864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841193E0-9BB5-4F7D-8DFE-0FBE1FF00C85}"/>
                </a:ext>
              </a:extLst>
            </p:cNvPr>
            <p:cNvSpPr/>
            <p:nvPr/>
          </p:nvSpPr>
          <p:spPr>
            <a:xfrm>
              <a:off x="739588" y="2326340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416C7596-20E7-41FE-856C-B8847401106B}"/>
                </a:ext>
              </a:extLst>
            </p:cNvPr>
            <p:cNvSpPr txBox="1"/>
            <p:nvPr/>
          </p:nvSpPr>
          <p:spPr>
            <a:xfrm>
              <a:off x="1335477" y="235845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những quả trứng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A4CA90EA-2D57-463A-8AD9-7D0743BAB3C5}"/>
              </a:ext>
            </a:extLst>
          </p:cNvPr>
          <p:cNvGrpSpPr/>
          <p:nvPr/>
        </p:nvGrpSpPr>
        <p:grpSpPr>
          <a:xfrm>
            <a:off x="1452282" y="3336404"/>
            <a:ext cx="4807324" cy="552368"/>
            <a:chOff x="739588" y="3107464"/>
            <a:chExt cx="4807324" cy="55236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DC3A2068-FB3E-4483-9FD6-19FB2484AA8B}"/>
                </a:ext>
              </a:extLst>
            </p:cNvPr>
            <p:cNvSpPr/>
            <p:nvPr/>
          </p:nvSpPr>
          <p:spPr>
            <a:xfrm>
              <a:off x="739588" y="3107464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862509E-F78D-4617-A1A3-779120EFA5AB}"/>
                </a:ext>
              </a:extLst>
            </p:cNvPr>
            <p:cNvSpPr txBox="1"/>
            <p:nvPr/>
          </p:nvSpPr>
          <p:spPr>
            <a:xfrm>
              <a:off x="1335477" y="3198167"/>
              <a:ext cx="42114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cách luộc trứng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2A80C40-954B-4E56-ABA8-5D5FE1CC70B2}"/>
              </a:ext>
            </a:extLst>
          </p:cNvPr>
          <p:cNvGrpSpPr/>
          <p:nvPr/>
        </p:nvGrpSpPr>
        <p:grpSpPr>
          <a:xfrm>
            <a:off x="1452282" y="4551976"/>
            <a:ext cx="5096436" cy="548640"/>
            <a:chOff x="739588" y="3888588"/>
            <a:chExt cx="5096436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AECA8BC-44D4-499C-9E1F-F3E2810722F8}"/>
                </a:ext>
              </a:extLst>
            </p:cNvPr>
            <p:cNvSpPr/>
            <p:nvPr/>
          </p:nvSpPr>
          <p:spPr>
            <a:xfrm>
              <a:off x="739588" y="3888588"/>
              <a:ext cx="548640" cy="54864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zh-CN" alt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BBA089D6-19D7-4773-852E-D594BD00019C}"/>
                </a:ext>
              </a:extLst>
            </p:cNvPr>
            <p:cNvSpPr txBox="1"/>
            <p:nvPr/>
          </p:nvSpPr>
          <p:spPr>
            <a:xfrm>
              <a:off x="1335476" y="3963913"/>
              <a:ext cx="4500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latin typeface="Arial" panose="020B0604020202020204" pitchFamily="34" charset="0"/>
                  <a:cs typeface="Arial" panose="020B0604020202020204" pitchFamily="34" charset="0"/>
                </a:rPr>
                <a:t>Nói về món trứng luộc ngon.</a:t>
              </a:r>
              <a:endParaRPr lang="zh-CN" alt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F0246712-4A06-43D5-840D-E83BD6A27805}"/>
              </a:ext>
            </a:extLst>
          </p:cNvPr>
          <p:cNvSpPr/>
          <p:nvPr/>
        </p:nvSpPr>
        <p:spPr>
          <a:xfrm>
            <a:off x="1135547" y="2996444"/>
            <a:ext cx="4500548" cy="1250576"/>
          </a:xfrm>
          <a:prstGeom prst="ellipse">
            <a:avLst/>
          </a:prstGeom>
          <a:noFill/>
          <a:ln w="28575"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9F9F5E7-43B7-4D14-B7A5-952F2256D0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0" t="7054" r="3543" b="5937"/>
          <a:stretch/>
        </p:blipFill>
        <p:spPr>
          <a:xfrm>
            <a:off x="1097801" y="3978399"/>
            <a:ext cx="3321424" cy="25104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-SGK-TV" pitchFamily="2" charset="0"/>
                <a:cs typeface="Arial-SGK-TV" pitchFamily="2" charset="0"/>
              </a:rPr>
              <a:t>Đọc</a:t>
            </a:r>
            <a:endParaRPr lang="en-US" sz="2400" b="1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A3426-546B-4B6E-BBB5-3C7625411C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7801" y="1391438"/>
            <a:ext cx="3502602" cy="25882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10C2B0-52D3-49FE-9AA1-A9C2A81FC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9170" y="1254593"/>
            <a:ext cx="3600061" cy="2833313"/>
          </a:xfrm>
          <a:prstGeom prst="round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629C755-750A-4A7A-BF89-F7DCA90B709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" b="4420"/>
          <a:stretch/>
        </p:blipFill>
        <p:spPr>
          <a:xfrm>
            <a:off x="4769170" y="3978399"/>
            <a:ext cx="3344680" cy="242240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A3426-546B-4B6E-BBB5-3C7625411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9517" y="1168116"/>
            <a:ext cx="6116795" cy="45199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E49DC9-D48E-488D-B8FA-1C66E847BD8D}"/>
              </a:ext>
            </a:extLst>
          </p:cNvPr>
          <p:cNvSpPr txBox="1"/>
          <p:nvPr/>
        </p:nvSpPr>
        <p:spPr>
          <a:xfrm>
            <a:off x="2877671" y="5762065"/>
            <a:ext cx="3388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C21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3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C953D3B-987F-422C-9FD1-1D089ABE457C}"/>
              </a:ext>
            </a:extLst>
          </p:cNvPr>
          <p:cNvSpPr/>
          <p:nvPr/>
        </p:nvSpPr>
        <p:spPr>
          <a:xfrm>
            <a:off x="3131052" y="5762065"/>
            <a:ext cx="31454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77A3426-546B-4B6E-BBB5-3C7625411C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" t="7335" r="4203" b="5503"/>
          <a:stretch/>
        </p:blipFill>
        <p:spPr>
          <a:xfrm>
            <a:off x="1624367" y="1168116"/>
            <a:ext cx="6296285" cy="4652362"/>
          </a:xfrm>
          <a:prstGeom prst="round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6360" y="937284"/>
            <a:ext cx="3966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  <p:sp>
        <p:nvSpPr>
          <p:cNvPr id="11" name="Rounded Rectangle 12">
            <a:extLst>
              <a:ext uri="{FF2B5EF4-FFF2-40B4-BE49-F238E27FC236}">
                <a16:creationId xmlns="" xmlns:a16="http://schemas.microsoft.com/office/drawing/2014/main" id="{A5C7FBB0-2B6B-4EFB-BA88-F95041D6E037}"/>
              </a:ext>
            </a:extLst>
          </p:cNvPr>
          <p:cNvSpPr/>
          <p:nvPr/>
        </p:nvSpPr>
        <p:spPr>
          <a:xfrm>
            <a:off x="4423394" y="5762065"/>
            <a:ext cx="560728" cy="541685"/>
          </a:xfrm>
          <a:prstGeom prst="roundRect">
            <a:avLst/>
          </a:prstGeom>
          <a:solidFill>
            <a:srgbClr val="009F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24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75&quot;/&gt;&lt;/object&gt;&lt;object type=&quot;3&quot; unique_id=&quot;10007&quot;&gt;&lt;property id=&quot;20148&quot; value=&quot;5&quot;/&gt;&lt;property id=&quot;20300&quot; value=&quot;Slide 5&quot;/&gt;&lt;property id=&quot;20307&quot; value=&quot;276&quot;/&gt;&lt;/object&gt;&lt;object type=&quot;3&quot; unique_id=&quot;10008&quot;&gt;&lt;property id=&quot;20148&quot; value=&quot;5&quot;/&gt;&lt;property id=&quot;20300&quot; value=&quot;Slide 6&quot;/&gt;&lt;property id=&quot;20307&quot; value=&quot;277&quot;/&gt;&lt;/object&gt;&lt;object type=&quot;3&quot; unique_id=&quot;10009&quot;&gt;&lt;property id=&quot;20148&quot; value=&quot;5&quot;/&gt;&lt;property id=&quot;20300&quot; value=&quot;Slide 7&quot;/&gt;&lt;property id=&quot;20307&quot; value=&quot;279&quot;/&gt;&lt;/object&gt;&lt;object type=&quot;3&quot; unique_id=&quot;10010&quot;&gt;&lt;property id=&quot;20148&quot; value=&quot;5&quot;/&gt;&lt;property id=&quot;20300&quot; value=&quot;Slide 8&quot;/&gt;&lt;property id=&quot;20307&quot; value=&quot;309&quot;/&gt;&lt;/object&gt;&lt;object type=&quot;3&quot; unique_id=&quot;10011&quot;&gt;&lt;property id=&quot;20148&quot; value=&quot;5&quot;/&gt;&lt;property id=&quot;20300&quot; value=&quot;Slide 9&quot;/&gt;&lt;property id=&quot;20307&quot; value=&quot;310&quot;/&gt;&lt;/object&gt;&lt;object type=&quot;3&quot; unique_id=&quot;10012&quot;&gt;&lt;property id=&quot;20148&quot; value=&quot;5&quot;/&gt;&lt;property id=&quot;20300&quot; value=&quot;Slide 10&quot;/&gt;&lt;property id=&quot;20307&quot; value=&quot;311&quot;/&gt;&lt;/object&gt;&lt;object type=&quot;3&quot; unique_id=&quot;10013&quot;&gt;&lt;property id=&quot;20148&quot; value=&quot;5&quot;/&gt;&lt;property id=&quot;20300&quot; value=&quot;Slide 11&quot;/&gt;&lt;property id=&quot;20307&quot; value=&quot;312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&quot;/&gt;&lt;property id=&quot;20307&quot; value=&quot;283&quot;/&gt;&lt;/object&gt;&lt;object type=&quot;3&quot; unique_id=&quot;10016&quot;&gt;&lt;property id=&quot;20148&quot; value=&quot;5&quot;/&gt;&lt;property id=&quot;20300&quot; value=&quot;Slide 14&quot;/&gt;&lt;property id=&quot;20307&quot; value=&quot;314&quot;/&gt;&lt;/object&gt;&lt;object type=&quot;3&quot; unique_id=&quot;10017&quot;&gt;&lt;property id=&quot;20148&quot; value=&quot;5&quot;/&gt;&lt;property id=&quot;20300&quot; value=&quot;Slide 15&quot;/&gt;&lt;property id=&quot;20307&quot; value=&quot;315&quot;/&gt;&lt;/object&gt;&lt;object type=&quot;3&quot; unique_id=&quot;10018&quot;&gt;&lt;property id=&quot;20148&quot; value=&quot;5&quot;/&gt;&lt;property id=&quot;20300&quot; value=&quot;Slide 16&quot;/&gt;&lt;property id=&quot;20307&quot; value=&quot;266&quot;/&gt;&lt;/object&gt;&lt;object type=&quot;3&quot; unique_id=&quot;10019&quot;&gt;&lt;property id=&quot;20148&quot; value=&quot;5&quot;/&gt;&lt;property id=&quot;20300&quot; value=&quot;Slide 17&quot;/&gt;&lt;property id=&quot;20307&quot; value=&quot;288&quot;/&gt;&lt;/object&gt;&lt;object type=&quot;3&quot; unique_id=&quot;10029&quot;&gt;&lt;property id=&quot;20148&quot; value=&quot;5&quot;/&gt;&lt;property id=&quot;20300&quot; value=&quot;Slide 19&quot;/&gt;&lt;property id=&quot;20307&quot; value=&quot;280&quot;/&gt;&lt;/object&gt;&lt;object type=&quot;3&quot; unique_id=&quot;10035&quot;&gt;&lt;property id=&quot;20148&quot; value=&quot;5&quot;/&gt;&lt;property id=&quot;20300&quot; value=&quot;Slide 22&quot;/&gt;&lt;property id=&quot;20307&quot; value=&quot;258&quot;/&gt;&lt;/object&gt;&lt;object type=&quot;3&quot; unique_id=&quot;10176&quot;&gt;&lt;property id=&quot;20148&quot; value=&quot;5&quot;/&gt;&lt;property id=&quot;20300&quot; value=&quot;Slide 20&quot;/&gt;&lt;property id=&quot;20307&quot; value=&quot;325&quot;/&gt;&lt;/object&gt;&lt;object type=&quot;3&quot; unique_id=&quot;10321&quot;&gt;&lt;property id=&quot;20148&quot; value=&quot;5&quot;/&gt;&lt;property id=&quot;20300&quot; value=&quot;Slide 21&quot;/&gt;&lt;property id=&quot;20307&quot; value=&quot;326&quot;/&gt;&lt;/object&gt;&lt;object type=&quot;3&quot; unique_id=&quot;10392&quot;&gt;&lt;property id=&quot;20148&quot; value=&quot;5&quot;/&gt;&lt;property id=&quot;20300&quot; value=&quot;Slide 18&quot;/&gt;&lt;property id=&quot;20307&quot; value=&quot;327&quot;/&gt;&lt;/object&gt;&lt;/object&gt;&lt;object type=&quot;8&quot; unique_id=&quot;100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694</TotalTime>
  <Words>457</Words>
  <Application>Microsoft Office PowerPoint</Application>
  <PresentationFormat>On-screen Show (4:3)</PresentationFormat>
  <Paragraphs>75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MTBA</cp:lastModifiedBy>
  <cp:revision>54</cp:revision>
  <dcterms:created xsi:type="dcterms:W3CDTF">2019-11-29T07:17:09Z</dcterms:created>
  <dcterms:modified xsi:type="dcterms:W3CDTF">2021-02-03T11:36:37Z</dcterms:modified>
</cp:coreProperties>
</file>