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8" r:id="rId3"/>
    <p:sldId id="261" r:id="rId4"/>
    <p:sldId id="281" r:id="rId5"/>
    <p:sldId id="282" r:id="rId6"/>
    <p:sldId id="283" r:id="rId7"/>
    <p:sldId id="284" r:id="rId8"/>
    <p:sldId id="279" r:id="rId9"/>
    <p:sldId id="289" r:id="rId10"/>
    <p:sldId id="286" r:id="rId11"/>
    <p:sldId id="285" r:id="rId12"/>
    <p:sldId id="272" r:id="rId13"/>
    <p:sldId id="268" r:id="rId14"/>
    <p:sldId id="278" r:id="rId15"/>
    <p:sldId id="287" r:id="rId16"/>
    <p:sldId id="270" r:id="rId17"/>
    <p:sldId id="290" r:id="rId18"/>
    <p:sldId id="291" r:id="rId19"/>
    <p:sldId id="25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F1"/>
    <a:srgbClr val="009F4F"/>
    <a:srgbClr val="FFC000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2A.d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AC630D-DF69-4285-AC7E-DB5D693C5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604" y="1008561"/>
            <a:ext cx="3218770" cy="4643472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AD18B7-0278-47C5-8DB1-1FC0B116E87C}"/>
              </a:ext>
            </a:extLst>
          </p:cNvPr>
          <p:cNvSpPr txBox="1"/>
          <p:nvPr/>
        </p:nvSpPr>
        <p:spPr>
          <a:xfrm>
            <a:off x="575377" y="1163196"/>
            <a:ext cx="4897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r>
              <a:rPr lang="en-US" sz="24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54F254-E83B-456C-8C17-F9D62CD6F12E}"/>
              </a:ext>
            </a:extLst>
          </p:cNvPr>
          <p:cNvSpPr txBox="1"/>
          <p:nvPr/>
        </p:nvSpPr>
        <p:spPr>
          <a:xfrm>
            <a:off x="3094673" y="43992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19BB5C-53F5-4D69-8AD3-3F0AE296972F}"/>
              </a:ext>
            </a:extLst>
          </p:cNvPr>
          <p:cNvSpPr txBox="1"/>
          <p:nvPr/>
        </p:nvSpPr>
        <p:spPr>
          <a:xfrm>
            <a:off x="602564" y="2838274"/>
            <a:ext cx="4897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út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282B53-0373-4470-85BA-0A1CDB7E7797}"/>
              </a:ext>
            </a:extLst>
          </p:cNvPr>
          <p:cNvSpPr txBox="1"/>
          <p:nvPr/>
        </p:nvSpPr>
        <p:spPr>
          <a:xfrm>
            <a:off x="523522" y="5146598"/>
            <a:ext cx="514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just"/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nhọc</a:t>
            </a:r>
            <a:r>
              <a:rPr lang="en-US" sz="24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CC872-1023-4984-A0B6-0D6B48D86FEC}"/>
              </a:ext>
            </a:extLst>
          </p:cNvPr>
          <p:cNvSpPr txBox="1"/>
          <p:nvPr/>
        </p:nvSpPr>
        <p:spPr>
          <a:xfrm>
            <a:off x="2528054" y="6081749"/>
            <a:ext cx="32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Chuyện của mùa hạ)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74329D4-27A3-4106-B1FE-24F3E2A80629}"/>
              </a:ext>
            </a:extLst>
          </p:cNvPr>
          <p:cNvCxnSpPr>
            <a:cxnSpLocks/>
          </p:cNvCxnSpPr>
          <p:nvPr/>
        </p:nvCxnSpPr>
        <p:spPr>
          <a:xfrm>
            <a:off x="995930" y="1588327"/>
            <a:ext cx="4100505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63A3916-5DB6-422C-9898-B752F3C97497}"/>
              </a:ext>
            </a:extLst>
          </p:cNvPr>
          <p:cNvCxnSpPr>
            <a:cxnSpLocks/>
          </p:cNvCxnSpPr>
          <p:nvPr/>
        </p:nvCxnSpPr>
        <p:spPr>
          <a:xfrm>
            <a:off x="659753" y="1904332"/>
            <a:ext cx="2997847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9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840E1C-A2EC-4BBC-9FFA-39F7EBFD227A}"/>
              </a:ext>
            </a:extLst>
          </p:cNvPr>
          <p:cNvSpPr txBox="1"/>
          <p:nvPr/>
        </p:nvSpPr>
        <p:spPr>
          <a:xfrm>
            <a:off x="941497" y="2114371"/>
            <a:ext cx="7261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zh-CN" alt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3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522" y="2038772"/>
            <a:ext cx="752920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indent="457200" algn="just">
              <a:lnSpc>
                <a:spcPct val="120000"/>
              </a:lnSpc>
            </a:pP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27" y="933562"/>
            <a:ext cx="657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8C762D-CDAB-41C6-B7F8-181CDF93E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20699" r="2325"/>
          <a:stretch/>
        </p:blipFill>
        <p:spPr>
          <a:xfrm>
            <a:off x="264405" y="729322"/>
            <a:ext cx="8527055" cy="5429290"/>
          </a:xfrm>
          <a:prstGeom prst="roundRect">
            <a:avLst>
              <a:gd name="adj" fmla="val 30254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5BD93-6A62-47D9-9173-9BC60022DAC1}"/>
              </a:ext>
            </a:extLst>
          </p:cNvPr>
          <p:cNvSpPr txBox="1"/>
          <p:nvPr/>
        </p:nvSpPr>
        <p:spPr>
          <a:xfrm>
            <a:off x="781763" y="2721720"/>
            <a:ext cx="131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rgbClr val="0F0F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ừa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7F546-8F95-40D4-BB81-575BF2375B97}"/>
              </a:ext>
            </a:extLst>
          </p:cNvPr>
          <p:cNvSpPr txBox="1"/>
          <p:nvPr/>
        </p:nvSpPr>
        <p:spPr>
          <a:xfrm>
            <a:off x="2761312" y="2742282"/>
            <a:ext cx="109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rgbClr val="0F0F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8E422E-CF6B-431E-8C99-F955B733B3FA}"/>
              </a:ext>
            </a:extLst>
          </p:cNvPr>
          <p:cNvSpPr txBox="1"/>
          <p:nvPr/>
        </p:nvSpPr>
        <p:spPr>
          <a:xfrm>
            <a:off x="4719499" y="2824392"/>
            <a:ext cx="10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400" dirty="0" err="1" smtClean="0">
                <a:solidFill>
                  <a:srgbClr val="0F0F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ứa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65B2EA-45C5-46DE-A30D-2126B59C492E}"/>
              </a:ext>
            </a:extLst>
          </p:cNvPr>
          <p:cNvSpPr txBox="1"/>
          <p:nvPr/>
        </p:nvSpPr>
        <p:spPr>
          <a:xfrm>
            <a:off x="1450227" y="4309579"/>
            <a:ext cx="131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0F0F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C7512D-C24E-4A02-8CEC-3E5E14519B5D}"/>
              </a:ext>
            </a:extLst>
          </p:cNvPr>
          <p:cNvSpPr txBox="1"/>
          <p:nvPr/>
        </p:nvSpPr>
        <p:spPr>
          <a:xfrm>
            <a:off x="3926171" y="4400116"/>
            <a:ext cx="131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F0F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xmlns="" id="{E924C81A-0534-497E-8C77-C0F07AFCFCA6}"/>
              </a:ext>
            </a:extLst>
          </p:cNvPr>
          <p:cNvSpPr/>
          <p:nvPr/>
        </p:nvSpPr>
        <p:spPr>
          <a:xfrm>
            <a:off x="1082383" y="3196080"/>
            <a:ext cx="274320" cy="274320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24D61A3-EDE3-4F3D-9C3F-2E012BEABC59}"/>
              </a:ext>
            </a:extLst>
          </p:cNvPr>
          <p:cNvSpPr/>
          <p:nvPr/>
        </p:nvSpPr>
        <p:spPr>
          <a:xfrm>
            <a:off x="2954393" y="3196080"/>
            <a:ext cx="274320" cy="274320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xmlns="" id="{9B00801C-D262-4D91-B9F0-229AAD5B3573}"/>
              </a:ext>
            </a:extLst>
          </p:cNvPr>
          <p:cNvSpPr/>
          <p:nvPr/>
        </p:nvSpPr>
        <p:spPr>
          <a:xfrm>
            <a:off x="4883474" y="3284773"/>
            <a:ext cx="274320" cy="274320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xmlns="" id="{2C5D9828-32AD-4448-947D-677877BD79A7}"/>
              </a:ext>
            </a:extLst>
          </p:cNvPr>
          <p:cNvSpPr/>
          <p:nvPr/>
        </p:nvSpPr>
        <p:spPr>
          <a:xfrm>
            <a:off x="1853483" y="4400116"/>
            <a:ext cx="274320" cy="320040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xmlns="" id="{1F3CFD0D-EF97-4F36-A475-D1CCF9A2CAB7}"/>
              </a:ext>
            </a:extLst>
          </p:cNvPr>
          <p:cNvSpPr/>
          <p:nvPr/>
        </p:nvSpPr>
        <p:spPr>
          <a:xfrm>
            <a:off x="4219969" y="4539325"/>
            <a:ext cx="274320" cy="274320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C0BB2F-1BFD-47AE-8A00-6044A39D795B}"/>
              </a:ext>
            </a:extLst>
          </p:cNvPr>
          <p:cNvSpPr txBox="1"/>
          <p:nvPr/>
        </p:nvSpPr>
        <p:spPr>
          <a:xfrm>
            <a:off x="1936503" y="5835238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2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file"/>
          </p:cNvPr>
          <p:cNvSpPr/>
          <p:nvPr/>
        </p:nvSpPr>
        <p:spPr>
          <a:xfrm>
            <a:off x="1214651" y="600501"/>
            <a:ext cx="6660107" cy="5759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423081"/>
            <a:ext cx="4517409" cy="5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073" y="3016156"/>
            <a:ext cx="65838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88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88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8800" b="1" dirty="0">
              <a:solidFill>
                <a:srgbClr val="F37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1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160D40-B5D7-4532-A55B-61BBB14A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5670" r="13302" b="4573"/>
          <a:stretch/>
        </p:blipFill>
        <p:spPr>
          <a:xfrm>
            <a:off x="5220013" y="1718631"/>
            <a:ext cx="3015032" cy="2289016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1" b="2671"/>
          <a:stretch/>
        </p:blipFill>
        <p:spPr>
          <a:xfrm>
            <a:off x="1026368" y="1558679"/>
            <a:ext cx="3220315" cy="2448968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4A3BC5-D9BD-4308-9A52-D33B8635E2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3283" b="2403"/>
          <a:stretch/>
        </p:blipFill>
        <p:spPr>
          <a:xfrm>
            <a:off x="3060385" y="4007647"/>
            <a:ext cx="2941589" cy="25746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1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1" b="2671"/>
          <a:stretch/>
        </p:blipFill>
        <p:spPr>
          <a:xfrm>
            <a:off x="1705973" y="1662381"/>
            <a:ext cx="5732055" cy="435908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1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11292" b="3370"/>
          <a:stretch/>
        </p:blipFill>
        <p:spPr>
          <a:xfrm>
            <a:off x="1833956" y="1537617"/>
            <a:ext cx="5476087" cy="43746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1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3018" y="1537617"/>
            <a:ext cx="5637964" cy="45942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AC630D-DF69-4285-AC7E-DB5D693C5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671" y="786423"/>
            <a:ext cx="3976658" cy="5736819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AD18B7-0278-47C5-8DB1-1FC0B116E87C}"/>
              </a:ext>
            </a:extLst>
          </p:cNvPr>
          <p:cNvSpPr txBox="1"/>
          <p:nvPr/>
        </p:nvSpPr>
        <p:spPr>
          <a:xfrm>
            <a:off x="364836" y="992742"/>
            <a:ext cx="5267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con.</a:t>
            </a:r>
          </a:p>
          <a:p>
            <a:pPr indent="457200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54F254-E83B-456C-8C17-F9D62CD6F12E}"/>
              </a:ext>
            </a:extLst>
          </p:cNvPr>
          <p:cNvSpPr txBox="1"/>
          <p:nvPr/>
        </p:nvSpPr>
        <p:spPr>
          <a:xfrm>
            <a:off x="3094673" y="43992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19BB5C-53F5-4D69-8AD3-3F0AE296972F}"/>
              </a:ext>
            </a:extLst>
          </p:cNvPr>
          <p:cNvSpPr txBox="1"/>
          <p:nvPr/>
        </p:nvSpPr>
        <p:spPr>
          <a:xfrm>
            <a:off x="364836" y="2827257"/>
            <a:ext cx="502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282B53-0373-4470-85BA-0A1CDB7E7797}"/>
              </a:ext>
            </a:extLst>
          </p:cNvPr>
          <p:cNvSpPr txBox="1"/>
          <p:nvPr/>
        </p:nvSpPr>
        <p:spPr>
          <a:xfrm>
            <a:off x="241419" y="5022418"/>
            <a:ext cx="514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4572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CC872-1023-4984-A0B6-0D6B48D86FEC}"/>
              </a:ext>
            </a:extLst>
          </p:cNvPr>
          <p:cNvSpPr txBox="1"/>
          <p:nvPr/>
        </p:nvSpPr>
        <p:spPr>
          <a:xfrm>
            <a:off x="2528054" y="6081749"/>
            <a:ext cx="32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6997 -0.0236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18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12" grpId="1" build="allAtOnce"/>
      <p:bldP spid="16" grpId="0"/>
      <p:bldP spid="7" grpId="0"/>
      <p:bldP spid="7" grpId="1" build="allAtOnce"/>
      <p:bldP spid="8" grpId="0"/>
      <p:bldP spid="8" grpId="1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8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81&quot;/&gt;&lt;/object&gt;&lt;object type=&quot;3&quot; unique_id=&quot;10007&quot;&gt;&lt;property id=&quot;20148&quot; value=&quot;5&quot;/&gt;&lt;property id=&quot;20300&quot; value=&quot;Slide 5&quot;/&gt;&lt;property id=&quot;20307&quot; value=&quot;282&quot;/&gt;&lt;/object&gt;&lt;object type=&quot;3&quot; unique_id=&quot;10008&quot;&gt;&lt;property id=&quot;20148&quot; value=&quot;5&quot;/&gt;&lt;property id=&quot;20300&quot; value=&quot;Slide 6&quot;/&gt;&lt;property id=&quot;20307&quot; value=&quot;283&quot;/&gt;&lt;/object&gt;&lt;object type=&quot;3&quot; unique_id=&quot;10009&quot;&gt;&lt;property id=&quot;20148&quot; value=&quot;5&quot;/&gt;&lt;property id=&quot;20300&quot; value=&quot;Slide 7&quot;/&gt;&lt;property id=&quot;20307&quot; value=&quot;284&quot;/&gt;&lt;/object&gt;&lt;object type=&quot;3&quot; unique_id=&quot;10010&quot;&gt;&lt;property id=&quot;20148&quot; value=&quot;5&quot;/&gt;&lt;property id=&quot;20300&quot; value=&quot;Slide 8&quot;/&gt;&lt;property id=&quot;20307&quot; value=&quot;279&quot;/&gt;&lt;/object&gt;&lt;object type=&quot;3&quot; unique_id=&quot;10011&quot;&gt;&lt;property id=&quot;20148&quot; value=&quot;5&quot;/&gt;&lt;property id=&quot;20300&quot; value=&quot;Slide 9&quot;/&gt;&lt;property id=&quot;20307&quot; value=&quot;289&quot;/&gt;&lt;/object&gt;&lt;object type=&quot;3&quot; unique_id=&quot;10012&quot;&gt;&lt;property id=&quot;20148&quot; value=&quot;5&quot;/&gt;&lt;property id=&quot;20300&quot; value=&quot;Slide 10&quot;/&gt;&lt;property id=&quot;20307&quot; value=&quot;286&quot;/&gt;&lt;/object&gt;&lt;object type=&quot;3&quot; unique_id=&quot;10013&quot;&gt;&lt;property id=&quot;20148&quot; value=&quot;5&quot;/&gt;&lt;property id=&quot;20300&quot; value=&quot;Slide 11&quot;/&gt;&lt;property id=&quot;20307&quot; value=&quot;285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8&quot;/&gt;&lt;/object&gt;&lt;object type=&quot;3&quot; unique_id=&quot;10017&quot;&gt;&lt;property id=&quot;20148&quot; value=&quot;5&quot;/&gt;&lt;property id=&quot;20300&quot; value=&quot;Slide 15&quot;/&gt;&lt;property id=&quot;20307&quot; value=&quot;287&quot;/&gt;&lt;/object&gt;&lt;object type=&quot;3&quot; unique_id=&quot;10018&quot;&gt;&lt;property id=&quot;20148&quot; value=&quot;5&quot;/&gt;&lt;property id=&quot;20300&quot; value=&quot;Slide 16&quot;/&gt;&lt;property id=&quot;20307&quot; value=&quot;270&quot;/&gt;&lt;/object&gt;&lt;object type=&quot;3&quot; unique_id=&quot;10019&quot;&gt;&lt;property id=&quot;20148&quot; value=&quot;5&quot;/&gt;&lt;property id=&quot;20300&quot; value=&quot;Slide 19&quot;/&gt;&lt;property id=&quot;20307&quot; value=&quot;257&quot;/&gt;&lt;/object&gt;&lt;object type=&quot;3&quot; unique_id=&quot;10096&quot;&gt;&lt;property id=&quot;20148&quot; value=&quot;5&quot;/&gt;&lt;property id=&quot;20300&quot; value=&quot;Slide 17&quot;/&gt;&lt;property id=&quot;20307&quot; value=&quot;290&quot;/&gt;&lt;/object&gt;&lt;object type=&quot;3&quot; unique_id=&quot;10177&quot;&gt;&lt;property id=&quot;20148&quot; value=&quot;5&quot;/&gt;&lt;property id=&quot;20300&quot; value=&quot;Slide 18&quot;/&gt;&lt;property id=&quot;20307&quot; value=&quot;291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1359</TotalTime>
  <Words>483</Words>
  <Application>Microsoft Office PowerPoint</Application>
  <PresentationFormat>On-screen Show (4:3)</PresentationFormat>
  <Paragraphs>58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84</cp:revision>
  <dcterms:created xsi:type="dcterms:W3CDTF">2019-11-27T07:37:57Z</dcterms:created>
  <dcterms:modified xsi:type="dcterms:W3CDTF">2021-02-02T08:58:33Z</dcterms:modified>
</cp:coreProperties>
</file>